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72" r:id="rId6"/>
  </p:sldMasterIdLst>
  <p:notesMasterIdLst>
    <p:notesMasterId r:id="rId16"/>
  </p:notesMasterIdLst>
  <p:handoutMasterIdLst>
    <p:handoutMasterId r:id="rId17"/>
  </p:handoutMasterIdLst>
  <p:sldIdLst>
    <p:sldId id="319" r:id="rId7"/>
    <p:sldId id="320" r:id="rId8"/>
    <p:sldId id="322" r:id="rId9"/>
    <p:sldId id="324" r:id="rId10"/>
    <p:sldId id="331" r:id="rId11"/>
    <p:sldId id="782" r:id="rId12"/>
    <p:sldId id="807" r:id="rId13"/>
    <p:sldId id="808" r:id="rId14"/>
    <p:sldId id="7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D3C819-1CE6-76F8-A740-C951DA10F137}" name="Rhys Kelly" initials="RK" userId="S::Rhys.Kelly@thesmithfamily.com.au::a596522c-4f0c-4a88-94e3-6282f16dcc43" providerId="AD"/>
  <p188:author id="{9265A671-8E69-2944-46E5-F8015E1569CA}" name="Tara Hanchard" initials="TH" userId="S::tara.hanchard@thesmithfamily.com.au::9a94d3aa-e9ca-459f-a11a-47361bf190d2" providerId="AD"/>
  <p188:author id="{4114D08A-A3EA-8A9A-EA87-ED92427E49ED}" name="Lisa Allan" initials="LA" userId="S::Lisa.Allan@thesmithfamily.com.au::edd35074-1d9e-412f-8c3d-10acb617ea63" providerId="AD"/>
  <p188:author id="{AE8818AB-115C-B4EF-FB7A-6D94E028E170}" name="Angelique Barrett" initials="AB" userId="S::Angelique.Barrett@thesmithfamily.com.au::992287e9-2d14-4a55-bb5a-b9584ce3eb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14D"/>
    <a:srgbClr val="869FB4"/>
    <a:srgbClr val="000000"/>
    <a:srgbClr val="E31837"/>
    <a:srgbClr val="DA1710"/>
    <a:srgbClr val="8295AB"/>
    <a:srgbClr val="003767"/>
    <a:srgbClr val="B2E9FC"/>
    <a:srgbClr val="FFE4DC"/>
    <a:srgbClr val="0021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96AC65-95CF-4F27-984B-06CE4F49C128}" v="205" dt="2022-10-17T00:19:09.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en Hancock" userId="23a5193f-de99-4743-b1eb-fc7444595a30" providerId="ADAL" clId="{5096AC65-95CF-4F27-984B-06CE4F49C128}"/>
    <pc:docChg chg="undo custSel addSld delSld modSld">
      <pc:chgData name="Kirsten Hancock" userId="23a5193f-de99-4743-b1eb-fc7444595a30" providerId="ADAL" clId="{5096AC65-95CF-4F27-984B-06CE4F49C128}" dt="2022-10-17T00:29:01.038" v="5876" actId="6549"/>
      <pc:docMkLst>
        <pc:docMk/>
      </pc:docMkLst>
      <pc:sldChg chg="modSp mod">
        <pc:chgData name="Kirsten Hancock" userId="23a5193f-de99-4743-b1eb-fc7444595a30" providerId="ADAL" clId="{5096AC65-95CF-4F27-984B-06CE4F49C128}" dt="2022-10-17T00:16:55.913" v="5780" actId="20577"/>
        <pc:sldMkLst>
          <pc:docMk/>
          <pc:sldMk cId="1310507857" sldId="319"/>
        </pc:sldMkLst>
        <pc:spChg chg="mod">
          <ac:chgData name="Kirsten Hancock" userId="23a5193f-de99-4743-b1eb-fc7444595a30" providerId="ADAL" clId="{5096AC65-95CF-4F27-984B-06CE4F49C128}" dt="2022-10-17T00:16:55.913" v="5780" actId="20577"/>
          <ac:spMkLst>
            <pc:docMk/>
            <pc:sldMk cId="1310507857" sldId="319"/>
            <ac:spMk id="2" creationId="{3A619F96-47F0-034A-DECA-2B7E44556545}"/>
          </ac:spMkLst>
        </pc:spChg>
        <pc:spChg chg="mod">
          <ac:chgData name="Kirsten Hancock" userId="23a5193f-de99-4743-b1eb-fc7444595a30" providerId="ADAL" clId="{5096AC65-95CF-4F27-984B-06CE4F49C128}" dt="2022-10-14T03:11:18.235" v="54" actId="948"/>
          <ac:spMkLst>
            <pc:docMk/>
            <pc:sldMk cId="1310507857" sldId="319"/>
            <ac:spMk id="3" creationId="{D2769205-178E-E8B3-09E5-BB5F14EAD339}"/>
          </ac:spMkLst>
        </pc:spChg>
        <pc:spChg chg="mod">
          <ac:chgData name="Kirsten Hancock" userId="23a5193f-de99-4743-b1eb-fc7444595a30" providerId="ADAL" clId="{5096AC65-95CF-4F27-984B-06CE4F49C128}" dt="2022-10-14T03:10:36.795" v="52" actId="20577"/>
          <ac:spMkLst>
            <pc:docMk/>
            <pc:sldMk cId="1310507857" sldId="319"/>
            <ac:spMk id="5" creationId="{6F9658C6-6F93-17B0-8ADF-C602ABA29A0D}"/>
          </ac:spMkLst>
        </pc:spChg>
        <pc:picChg chg="mod">
          <ac:chgData name="Kirsten Hancock" userId="23a5193f-de99-4743-b1eb-fc7444595a30" providerId="ADAL" clId="{5096AC65-95CF-4F27-984B-06CE4F49C128}" dt="2022-10-14T03:13:23.658" v="244" actId="1076"/>
          <ac:picMkLst>
            <pc:docMk/>
            <pc:sldMk cId="1310507857" sldId="319"/>
            <ac:picMk id="7" creationId="{74C0A228-6E83-1BE5-F523-C3E3899B51FB}"/>
          </ac:picMkLst>
        </pc:picChg>
      </pc:sldChg>
      <pc:sldChg chg="addSp delSp modSp new mod modClrScheme modAnim chgLayout">
        <pc:chgData name="Kirsten Hancock" userId="23a5193f-de99-4743-b1eb-fc7444595a30" providerId="ADAL" clId="{5096AC65-95CF-4F27-984B-06CE4F49C128}" dt="2022-10-17T00:19:09.975" v="5869"/>
        <pc:sldMkLst>
          <pc:docMk/>
          <pc:sldMk cId="2764664293" sldId="320"/>
        </pc:sldMkLst>
        <pc:spChg chg="mod ord">
          <ac:chgData name="Kirsten Hancock" userId="23a5193f-de99-4743-b1eb-fc7444595a30" providerId="ADAL" clId="{5096AC65-95CF-4F27-984B-06CE4F49C128}" dt="2022-10-14T03:27:15.028" v="878" actId="700"/>
          <ac:spMkLst>
            <pc:docMk/>
            <pc:sldMk cId="2764664293" sldId="320"/>
            <ac:spMk id="2" creationId="{8D7C75BD-A78E-4424-168D-DDDD5CCBC785}"/>
          </ac:spMkLst>
        </pc:spChg>
        <pc:spChg chg="mod ord">
          <ac:chgData name="Kirsten Hancock" userId="23a5193f-de99-4743-b1eb-fc7444595a30" providerId="ADAL" clId="{5096AC65-95CF-4F27-984B-06CE4F49C128}" dt="2022-10-17T00:18:07.177" v="5857" actId="20577"/>
          <ac:spMkLst>
            <pc:docMk/>
            <pc:sldMk cId="2764664293" sldId="320"/>
            <ac:spMk id="3" creationId="{43CAEE3A-5800-74CD-972E-D37E063CA857}"/>
          </ac:spMkLst>
        </pc:spChg>
        <pc:spChg chg="add del mod ord">
          <ac:chgData name="Kirsten Hancock" userId="23a5193f-de99-4743-b1eb-fc7444595a30" providerId="ADAL" clId="{5096AC65-95CF-4F27-984B-06CE4F49C128}" dt="2022-10-14T03:27:17.260" v="879" actId="478"/>
          <ac:spMkLst>
            <pc:docMk/>
            <pc:sldMk cId="2764664293" sldId="320"/>
            <ac:spMk id="4" creationId="{DC55433E-BB01-53AB-F440-53E3BCA29FEE}"/>
          </ac:spMkLst>
        </pc:spChg>
        <pc:spChg chg="mod ord">
          <ac:chgData name="Kirsten Hancock" userId="23a5193f-de99-4743-b1eb-fc7444595a30" providerId="ADAL" clId="{5096AC65-95CF-4F27-984B-06CE4F49C128}" dt="2022-10-14T03:27:15.028" v="878" actId="700"/>
          <ac:spMkLst>
            <pc:docMk/>
            <pc:sldMk cId="2764664293" sldId="320"/>
            <ac:spMk id="5" creationId="{545B4612-0C25-C06E-1201-383EC7313F98}"/>
          </ac:spMkLst>
        </pc:spChg>
        <pc:spChg chg="mod ord">
          <ac:chgData name="Kirsten Hancock" userId="23a5193f-de99-4743-b1eb-fc7444595a30" providerId="ADAL" clId="{5096AC65-95CF-4F27-984B-06CE4F49C128}" dt="2022-10-14T03:27:15.028" v="878" actId="700"/>
          <ac:spMkLst>
            <pc:docMk/>
            <pc:sldMk cId="2764664293" sldId="320"/>
            <ac:spMk id="6" creationId="{DD06CD69-7462-065D-7719-6E2A1601150D}"/>
          </ac:spMkLst>
        </pc:spChg>
        <pc:spChg chg="add del mod ord">
          <ac:chgData name="Kirsten Hancock" userId="23a5193f-de99-4743-b1eb-fc7444595a30" providerId="ADAL" clId="{5096AC65-95CF-4F27-984B-06CE4F49C128}" dt="2022-10-14T03:27:15.028" v="878" actId="700"/>
          <ac:spMkLst>
            <pc:docMk/>
            <pc:sldMk cId="2764664293" sldId="320"/>
            <ac:spMk id="7" creationId="{ACBC9CA5-E79F-185A-4D30-C05071DFA2FB}"/>
          </ac:spMkLst>
        </pc:spChg>
        <pc:spChg chg="add mod">
          <ac:chgData name="Kirsten Hancock" userId="23a5193f-de99-4743-b1eb-fc7444595a30" providerId="ADAL" clId="{5096AC65-95CF-4F27-984B-06CE4F49C128}" dt="2022-10-14T07:23:33.259" v="3292" actId="20577"/>
          <ac:spMkLst>
            <pc:docMk/>
            <pc:sldMk cId="2764664293" sldId="320"/>
            <ac:spMk id="8" creationId="{585A6677-6AED-588B-A8EB-7650401DF1FB}"/>
          </ac:spMkLst>
        </pc:spChg>
      </pc:sldChg>
      <pc:sldChg chg="modSp new del mod">
        <pc:chgData name="Kirsten Hancock" userId="23a5193f-de99-4743-b1eb-fc7444595a30" providerId="ADAL" clId="{5096AC65-95CF-4F27-984B-06CE4F49C128}" dt="2022-10-14T04:03:24.243" v="2850" actId="47"/>
        <pc:sldMkLst>
          <pc:docMk/>
          <pc:sldMk cId="733840851" sldId="321"/>
        </pc:sldMkLst>
        <pc:spChg chg="mod">
          <ac:chgData name="Kirsten Hancock" userId="23a5193f-de99-4743-b1eb-fc7444595a30" providerId="ADAL" clId="{5096AC65-95CF-4F27-984B-06CE4F49C128}" dt="2022-10-14T03:38:14.720" v="1453" actId="20577"/>
          <ac:spMkLst>
            <pc:docMk/>
            <pc:sldMk cId="733840851" sldId="321"/>
            <ac:spMk id="2" creationId="{6D52EDA7-592A-88E0-3C8E-034B7098AE27}"/>
          </ac:spMkLst>
        </pc:spChg>
        <pc:spChg chg="mod">
          <ac:chgData name="Kirsten Hancock" userId="23a5193f-de99-4743-b1eb-fc7444595a30" providerId="ADAL" clId="{5096AC65-95CF-4F27-984B-06CE4F49C128}" dt="2022-10-14T03:47:57.409" v="2019" actId="20577"/>
          <ac:spMkLst>
            <pc:docMk/>
            <pc:sldMk cId="733840851" sldId="321"/>
            <ac:spMk id="3" creationId="{F12A167D-335E-EB71-13C7-0378741F344F}"/>
          </ac:spMkLst>
        </pc:spChg>
      </pc:sldChg>
      <pc:sldChg chg="addSp delSp modSp new mod">
        <pc:chgData name="Kirsten Hancock" userId="23a5193f-de99-4743-b1eb-fc7444595a30" providerId="ADAL" clId="{5096AC65-95CF-4F27-984B-06CE4F49C128}" dt="2022-10-14T07:21:37.157" v="3117" actId="403"/>
        <pc:sldMkLst>
          <pc:docMk/>
          <pc:sldMk cId="597514951" sldId="322"/>
        </pc:sldMkLst>
        <pc:spChg chg="mod">
          <ac:chgData name="Kirsten Hancock" userId="23a5193f-de99-4743-b1eb-fc7444595a30" providerId="ADAL" clId="{5096AC65-95CF-4F27-984B-06CE4F49C128}" dt="2022-10-14T07:21:18.819" v="3114" actId="6549"/>
          <ac:spMkLst>
            <pc:docMk/>
            <pc:sldMk cId="597514951" sldId="322"/>
            <ac:spMk id="2" creationId="{F170962F-B991-E879-C6AA-BAF24991D660}"/>
          </ac:spMkLst>
        </pc:spChg>
        <pc:spChg chg="del">
          <ac:chgData name="Kirsten Hancock" userId="23a5193f-de99-4743-b1eb-fc7444595a30" providerId="ADAL" clId="{5096AC65-95CF-4F27-984B-06CE4F49C128}" dt="2022-10-14T03:48:25.209" v="2061" actId="478"/>
          <ac:spMkLst>
            <pc:docMk/>
            <pc:sldMk cId="597514951" sldId="322"/>
            <ac:spMk id="3" creationId="{F6EAD1A0-27DD-CC65-5EDA-736C46E9E236}"/>
          </ac:spMkLst>
        </pc:spChg>
        <pc:spChg chg="del">
          <ac:chgData name="Kirsten Hancock" userId="23a5193f-de99-4743-b1eb-fc7444595a30" providerId="ADAL" clId="{5096AC65-95CF-4F27-984B-06CE4F49C128}" dt="2022-10-14T03:48:27.406" v="2062" actId="478"/>
          <ac:spMkLst>
            <pc:docMk/>
            <pc:sldMk cId="597514951" sldId="322"/>
            <ac:spMk id="4" creationId="{2ECE2634-7D52-EDF5-F9A3-4E266BF39FAE}"/>
          </ac:spMkLst>
        </pc:spChg>
        <pc:graphicFrameChg chg="add del modGraphic">
          <ac:chgData name="Kirsten Hancock" userId="23a5193f-de99-4743-b1eb-fc7444595a30" providerId="ADAL" clId="{5096AC65-95CF-4F27-984B-06CE4F49C128}" dt="2022-10-14T03:49:25.756" v="2064" actId="1032"/>
          <ac:graphicFrameMkLst>
            <pc:docMk/>
            <pc:sldMk cId="597514951" sldId="322"/>
            <ac:graphicFrameMk id="7" creationId="{7D1ED970-28A5-9183-49E7-D5B3BF14B38D}"/>
          </ac:graphicFrameMkLst>
        </pc:graphicFrameChg>
        <pc:graphicFrameChg chg="add mod modGraphic">
          <ac:chgData name="Kirsten Hancock" userId="23a5193f-de99-4743-b1eb-fc7444595a30" providerId="ADAL" clId="{5096AC65-95CF-4F27-984B-06CE4F49C128}" dt="2022-10-14T07:21:37.157" v="3117" actId="403"/>
          <ac:graphicFrameMkLst>
            <pc:docMk/>
            <pc:sldMk cId="597514951" sldId="322"/>
            <ac:graphicFrameMk id="8" creationId="{70AE31F7-22D9-A2FD-22FD-6667A8B3BB7E}"/>
          </ac:graphicFrameMkLst>
        </pc:graphicFrameChg>
      </pc:sldChg>
      <pc:sldChg chg="delSp modSp new del mod">
        <pc:chgData name="Kirsten Hancock" userId="23a5193f-de99-4743-b1eb-fc7444595a30" providerId="ADAL" clId="{5096AC65-95CF-4F27-984B-06CE4F49C128}" dt="2022-10-14T07:23:39.863" v="3293" actId="47"/>
        <pc:sldMkLst>
          <pc:docMk/>
          <pc:sldMk cId="3521487909" sldId="323"/>
        </pc:sldMkLst>
        <pc:spChg chg="mod">
          <ac:chgData name="Kirsten Hancock" userId="23a5193f-de99-4743-b1eb-fc7444595a30" providerId="ADAL" clId="{5096AC65-95CF-4F27-984B-06CE4F49C128}" dt="2022-10-14T03:54:04.324" v="2299" actId="20577"/>
          <ac:spMkLst>
            <pc:docMk/>
            <pc:sldMk cId="3521487909" sldId="323"/>
            <ac:spMk id="2" creationId="{259E5B7B-6757-51A6-C91D-4C6DD6ACB447}"/>
          </ac:spMkLst>
        </pc:spChg>
        <pc:spChg chg="mod">
          <ac:chgData name="Kirsten Hancock" userId="23a5193f-de99-4743-b1eb-fc7444595a30" providerId="ADAL" clId="{5096AC65-95CF-4F27-984B-06CE4F49C128}" dt="2022-10-14T03:57:58.082" v="2849" actId="20577"/>
          <ac:spMkLst>
            <pc:docMk/>
            <pc:sldMk cId="3521487909" sldId="323"/>
            <ac:spMk id="3" creationId="{C147739E-07D9-CF41-27BF-09FDBCC1C453}"/>
          </ac:spMkLst>
        </pc:spChg>
        <pc:spChg chg="del">
          <ac:chgData name="Kirsten Hancock" userId="23a5193f-de99-4743-b1eb-fc7444595a30" providerId="ADAL" clId="{5096AC65-95CF-4F27-984B-06CE4F49C128}" dt="2022-10-14T03:54:14.269" v="2300" actId="478"/>
          <ac:spMkLst>
            <pc:docMk/>
            <pc:sldMk cId="3521487909" sldId="323"/>
            <ac:spMk id="4" creationId="{CBD64132-020B-4131-1F50-ACBBC2318666}"/>
          </ac:spMkLst>
        </pc:spChg>
      </pc:sldChg>
      <pc:sldChg chg="addSp delSp modSp new mod">
        <pc:chgData name="Kirsten Hancock" userId="23a5193f-de99-4743-b1eb-fc7444595a30" providerId="ADAL" clId="{5096AC65-95CF-4F27-984B-06CE4F49C128}" dt="2022-10-14T07:27:52.171" v="3709" actId="962"/>
        <pc:sldMkLst>
          <pc:docMk/>
          <pc:sldMk cId="1793137432" sldId="324"/>
        </pc:sldMkLst>
        <pc:spChg chg="mod">
          <ac:chgData name="Kirsten Hancock" userId="23a5193f-de99-4743-b1eb-fc7444595a30" providerId="ADAL" clId="{5096AC65-95CF-4F27-984B-06CE4F49C128}" dt="2022-10-14T07:27:52.171" v="3709" actId="962"/>
          <ac:spMkLst>
            <pc:docMk/>
            <pc:sldMk cId="1793137432" sldId="324"/>
            <ac:spMk id="2" creationId="{BC22B203-18F7-30DD-96E1-8915FF6C728B}"/>
          </ac:spMkLst>
        </pc:spChg>
        <pc:spChg chg="mod">
          <ac:chgData name="Kirsten Hancock" userId="23a5193f-de99-4743-b1eb-fc7444595a30" providerId="ADAL" clId="{5096AC65-95CF-4F27-984B-06CE4F49C128}" dt="2022-10-14T07:25:58.951" v="3706" actId="20577"/>
          <ac:spMkLst>
            <pc:docMk/>
            <pc:sldMk cId="1793137432" sldId="324"/>
            <ac:spMk id="3" creationId="{3A1F4420-ADD4-6A0E-9C3F-66D5A1B60D41}"/>
          </ac:spMkLst>
        </pc:spChg>
        <pc:spChg chg="del">
          <ac:chgData name="Kirsten Hancock" userId="23a5193f-de99-4743-b1eb-fc7444595a30" providerId="ADAL" clId="{5096AC65-95CF-4F27-984B-06CE4F49C128}" dt="2022-10-14T07:27:48.031" v="3707" actId="931"/>
          <ac:spMkLst>
            <pc:docMk/>
            <pc:sldMk cId="1793137432" sldId="324"/>
            <ac:spMk id="4" creationId="{A05492C7-FF30-B4B7-CD3D-80CCD0963C8B}"/>
          </ac:spMkLst>
        </pc:spChg>
        <pc:picChg chg="add mod">
          <ac:chgData name="Kirsten Hancock" userId="23a5193f-de99-4743-b1eb-fc7444595a30" providerId="ADAL" clId="{5096AC65-95CF-4F27-984B-06CE4F49C128}" dt="2022-10-14T07:27:52.168" v="3708" actId="27614"/>
          <ac:picMkLst>
            <pc:docMk/>
            <pc:sldMk cId="1793137432" sldId="324"/>
            <ac:picMk id="8" creationId="{2B3FB439-440C-6479-5DE3-B6C6D0B8095E}"/>
          </ac:picMkLst>
        </pc:picChg>
      </pc:sldChg>
      <pc:sldChg chg="add del">
        <pc:chgData name="Kirsten Hancock" userId="23a5193f-de99-4743-b1eb-fc7444595a30" providerId="ADAL" clId="{5096AC65-95CF-4F27-984B-06CE4F49C128}" dt="2022-10-14T07:30:40.581" v="3712" actId="47"/>
        <pc:sldMkLst>
          <pc:docMk/>
          <pc:sldMk cId="658632924" sldId="327"/>
        </pc:sldMkLst>
      </pc:sldChg>
      <pc:sldChg chg="add">
        <pc:chgData name="Kirsten Hancock" userId="23a5193f-de99-4743-b1eb-fc7444595a30" providerId="ADAL" clId="{5096AC65-95CF-4F27-984B-06CE4F49C128}" dt="2022-10-14T07:28:54.952" v="3710"/>
        <pc:sldMkLst>
          <pc:docMk/>
          <pc:sldMk cId="2457251149" sldId="331"/>
        </pc:sldMkLst>
      </pc:sldChg>
      <pc:sldChg chg="add">
        <pc:chgData name="Kirsten Hancock" userId="23a5193f-de99-4743-b1eb-fc7444595a30" providerId="ADAL" clId="{5096AC65-95CF-4F27-984B-06CE4F49C128}" dt="2022-10-14T07:31:17.206" v="3714"/>
        <pc:sldMkLst>
          <pc:docMk/>
          <pc:sldMk cId="3852768422" sldId="771"/>
        </pc:sldMkLst>
      </pc:sldChg>
      <pc:sldChg chg="del">
        <pc:chgData name="Kirsten Hancock" userId="23a5193f-de99-4743-b1eb-fc7444595a30" providerId="ADAL" clId="{5096AC65-95CF-4F27-984B-06CE4F49C128}" dt="2022-10-14T03:14:18.533" v="263" actId="47"/>
        <pc:sldMkLst>
          <pc:docMk/>
          <pc:sldMk cId="2303111194" sldId="779"/>
        </pc:sldMkLst>
      </pc:sldChg>
      <pc:sldChg chg="modSp add mod">
        <pc:chgData name="Kirsten Hancock" userId="23a5193f-de99-4743-b1eb-fc7444595a30" providerId="ADAL" clId="{5096AC65-95CF-4F27-984B-06CE4F49C128}" dt="2022-10-17T00:29:01.038" v="5876" actId="6549"/>
        <pc:sldMkLst>
          <pc:docMk/>
          <pc:sldMk cId="3755793153" sldId="782"/>
        </pc:sldMkLst>
        <pc:spChg chg="mod">
          <ac:chgData name="Kirsten Hancock" userId="23a5193f-de99-4743-b1eb-fc7444595a30" providerId="ADAL" clId="{5096AC65-95CF-4F27-984B-06CE4F49C128}" dt="2022-10-17T00:29:01.038" v="5876" actId="6549"/>
          <ac:spMkLst>
            <pc:docMk/>
            <pc:sldMk cId="3755793153" sldId="782"/>
            <ac:spMk id="3" creationId="{B13E2AEE-9D7D-45C9-AA8D-A479513CC98D}"/>
          </ac:spMkLst>
        </pc:spChg>
        <pc:spChg chg="mod">
          <ac:chgData name="Kirsten Hancock" userId="23a5193f-de99-4743-b1eb-fc7444595a30" providerId="ADAL" clId="{5096AC65-95CF-4F27-984B-06CE4F49C128}" dt="2022-10-14T08:53:14.209" v="5753" actId="6549"/>
          <ac:spMkLst>
            <pc:docMk/>
            <pc:sldMk cId="3755793153" sldId="782"/>
            <ac:spMk id="9" creationId="{82F5F53F-C942-4017-A245-11A8A692D3D3}"/>
          </ac:spMkLst>
        </pc:spChg>
      </pc:sldChg>
      <pc:sldChg chg="del">
        <pc:chgData name="Kirsten Hancock" userId="23a5193f-de99-4743-b1eb-fc7444595a30" providerId="ADAL" clId="{5096AC65-95CF-4F27-984B-06CE4F49C128}" dt="2022-10-14T03:14:18.533" v="263" actId="47"/>
        <pc:sldMkLst>
          <pc:docMk/>
          <pc:sldMk cId="2284463629" sldId="784"/>
        </pc:sldMkLst>
      </pc:sldChg>
      <pc:sldChg chg="del">
        <pc:chgData name="Kirsten Hancock" userId="23a5193f-de99-4743-b1eb-fc7444595a30" providerId="ADAL" clId="{5096AC65-95CF-4F27-984B-06CE4F49C128}" dt="2022-10-14T03:14:18.533" v="263" actId="47"/>
        <pc:sldMkLst>
          <pc:docMk/>
          <pc:sldMk cId="367877853" sldId="785"/>
        </pc:sldMkLst>
      </pc:sldChg>
      <pc:sldChg chg="del">
        <pc:chgData name="Kirsten Hancock" userId="23a5193f-de99-4743-b1eb-fc7444595a30" providerId="ADAL" clId="{5096AC65-95CF-4F27-984B-06CE4F49C128}" dt="2022-10-14T03:14:18.533" v="263" actId="47"/>
        <pc:sldMkLst>
          <pc:docMk/>
          <pc:sldMk cId="3127458756" sldId="786"/>
        </pc:sldMkLst>
      </pc:sldChg>
      <pc:sldChg chg="del">
        <pc:chgData name="Kirsten Hancock" userId="23a5193f-de99-4743-b1eb-fc7444595a30" providerId="ADAL" clId="{5096AC65-95CF-4F27-984B-06CE4F49C128}" dt="2022-10-14T03:14:18.533" v="263" actId="47"/>
        <pc:sldMkLst>
          <pc:docMk/>
          <pc:sldMk cId="3122854742" sldId="787"/>
        </pc:sldMkLst>
      </pc:sldChg>
      <pc:sldChg chg="del">
        <pc:chgData name="Kirsten Hancock" userId="23a5193f-de99-4743-b1eb-fc7444595a30" providerId="ADAL" clId="{5096AC65-95CF-4F27-984B-06CE4F49C128}" dt="2022-10-14T03:14:18.533" v="263" actId="47"/>
        <pc:sldMkLst>
          <pc:docMk/>
          <pc:sldMk cId="947018954" sldId="788"/>
        </pc:sldMkLst>
      </pc:sldChg>
      <pc:sldChg chg="del">
        <pc:chgData name="Kirsten Hancock" userId="23a5193f-de99-4743-b1eb-fc7444595a30" providerId="ADAL" clId="{5096AC65-95CF-4F27-984B-06CE4F49C128}" dt="2022-10-14T03:14:18.533" v="263" actId="47"/>
        <pc:sldMkLst>
          <pc:docMk/>
          <pc:sldMk cId="9766560" sldId="789"/>
        </pc:sldMkLst>
      </pc:sldChg>
      <pc:sldChg chg="del">
        <pc:chgData name="Kirsten Hancock" userId="23a5193f-de99-4743-b1eb-fc7444595a30" providerId="ADAL" clId="{5096AC65-95CF-4F27-984B-06CE4F49C128}" dt="2022-10-14T03:14:18.533" v="263" actId="47"/>
        <pc:sldMkLst>
          <pc:docMk/>
          <pc:sldMk cId="3616784966" sldId="791"/>
        </pc:sldMkLst>
      </pc:sldChg>
      <pc:sldChg chg="del">
        <pc:chgData name="Kirsten Hancock" userId="23a5193f-de99-4743-b1eb-fc7444595a30" providerId="ADAL" clId="{5096AC65-95CF-4F27-984B-06CE4F49C128}" dt="2022-10-14T03:14:18.533" v="263" actId="47"/>
        <pc:sldMkLst>
          <pc:docMk/>
          <pc:sldMk cId="1972370869" sldId="793"/>
        </pc:sldMkLst>
      </pc:sldChg>
      <pc:sldChg chg="del">
        <pc:chgData name="Kirsten Hancock" userId="23a5193f-de99-4743-b1eb-fc7444595a30" providerId="ADAL" clId="{5096AC65-95CF-4F27-984B-06CE4F49C128}" dt="2022-10-14T03:14:18.533" v="263" actId="47"/>
        <pc:sldMkLst>
          <pc:docMk/>
          <pc:sldMk cId="2020373652" sldId="794"/>
        </pc:sldMkLst>
      </pc:sldChg>
      <pc:sldChg chg="del">
        <pc:chgData name="Kirsten Hancock" userId="23a5193f-de99-4743-b1eb-fc7444595a30" providerId="ADAL" clId="{5096AC65-95CF-4F27-984B-06CE4F49C128}" dt="2022-10-14T03:14:18.533" v="263" actId="47"/>
        <pc:sldMkLst>
          <pc:docMk/>
          <pc:sldMk cId="1486761404" sldId="795"/>
        </pc:sldMkLst>
      </pc:sldChg>
      <pc:sldChg chg="del">
        <pc:chgData name="Kirsten Hancock" userId="23a5193f-de99-4743-b1eb-fc7444595a30" providerId="ADAL" clId="{5096AC65-95CF-4F27-984B-06CE4F49C128}" dt="2022-10-14T03:14:18.533" v="263" actId="47"/>
        <pc:sldMkLst>
          <pc:docMk/>
          <pc:sldMk cId="1062275392" sldId="796"/>
        </pc:sldMkLst>
      </pc:sldChg>
      <pc:sldChg chg="del">
        <pc:chgData name="Kirsten Hancock" userId="23a5193f-de99-4743-b1eb-fc7444595a30" providerId="ADAL" clId="{5096AC65-95CF-4F27-984B-06CE4F49C128}" dt="2022-10-14T03:14:18.533" v="263" actId="47"/>
        <pc:sldMkLst>
          <pc:docMk/>
          <pc:sldMk cId="2999063076" sldId="797"/>
        </pc:sldMkLst>
      </pc:sldChg>
      <pc:sldChg chg="del">
        <pc:chgData name="Kirsten Hancock" userId="23a5193f-de99-4743-b1eb-fc7444595a30" providerId="ADAL" clId="{5096AC65-95CF-4F27-984B-06CE4F49C128}" dt="2022-10-14T03:14:18.533" v="263" actId="47"/>
        <pc:sldMkLst>
          <pc:docMk/>
          <pc:sldMk cId="1475092798" sldId="798"/>
        </pc:sldMkLst>
      </pc:sldChg>
      <pc:sldChg chg="del">
        <pc:chgData name="Kirsten Hancock" userId="23a5193f-de99-4743-b1eb-fc7444595a30" providerId="ADAL" clId="{5096AC65-95CF-4F27-984B-06CE4F49C128}" dt="2022-10-14T03:14:18.533" v="263" actId="47"/>
        <pc:sldMkLst>
          <pc:docMk/>
          <pc:sldMk cId="3584172890" sldId="799"/>
        </pc:sldMkLst>
      </pc:sldChg>
      <pc:sldChg chg="del">
        <pc:chgData name="Kirsten Hancock" userId="23a5193f-de99-4743-b1eb-fc7444595a30" providerId="ADAL" clId="{5096AC65-95CF-4F27-984B-06CE4F49C128}" dt="2022-10-14T03:14:18.533" v="263" actId="47"/>
        <pc:sldMkLst>
          <pc:docMk/>
          <pc:sldMk cId="2812759898" sldId="800"/>
        </pc:sldMkLst>
      </pc:sldChg>
      <pc:sldChg chg="del">
        <pc:chgData name="Kirsten Hancock" userId="23a5193f-de99-4743-b1eb-fc7444595a30" providerId="ADAL" clId="{5096AC65-95CF-4F27-984B-06CE4F49C128}" dt="2022-10-14T03:14:18.533" v="263" actId="47"/>
        <pc:sldMkLst>
          <pc:docMk/>
          <pc:sldMk cId="1797357507" sldId="801"/>
        </pc:sldMkLst>
      </pc:sldChg>
      <pc:sldChg chg="del">
        <pc:chgData name="Kirsten Hancock" userId="23a5193f-de99-4743-b1eb-fc7444595a30" providerId="ADAL" clId="{5096AC65-95CF-4F27-984B-06CE4F49C128}" dt="2022-10-14T03:14:18.533" v="263" actId="47"/>
        <pc:sldMkLst>
          <pc:docMk/>
          <pc:sldMk cId="690974163" sldId="802"/>
        </pc:sldMkLst>
      </pc:sldChg>
      <pc:sldChg chg="del">
        <pc:chgData name="Kirsten Hancock" userId="23a5193f-de99-4743-b1eb-fc7444595a30" providerId="ADAL" clId="{5096AC65-95CF-4F27-984B-06CE4F49C128}" dt="2022-10-14T03:14:18.533" v="263" actId="47"/>
        <pc:sldMkLst>
          <pc:docMk/>
          <pc:sldMk cId="3849509396" sldId="803"/>
        </pc:sldMkLst>
      </pc:sldChg>
      <pc:sldChg chg="add del">
        <pc:chgData name="Kirsten Hancock" userId="23a5193f-de99-4743-b1eb-fc7444595a30" providerId="ADAL" clId="{5096AC65-95CF-4F27-984B-06CE4F49C128}" dt="2022-10-14T08:02:36.738" v="5750" actId="47"/>
        <pc:sldMkLst>
          <pc:docMk/>
          <pc:sldMk cId="1281035987" sldId="806"/>
        </pc:sldMkLst>
      </pc:sldChg>
      <pc:sldChg chg="addSp delSp modSp new mod">
        <pc:chgData name="Kirsten Hancock" userId="23a5193f-de99-4743-b1eb-fc7444595a30" providerId="ADAL" clId="{5096AC65-95CF-4F27-984B-06CE4F49C128}" dt="2022-10-14T07:39:43.033" v="4591" actId="1076"/>
        <pc:sldMkLst>
          <pc:docMk/>
          <pc:sldMk cId="3012791399" sldId="807"/>
        </pc:sldMkLst>
        <pc:spChg chg="mod">
          <ac:chgData name="Kirsten Hancock" userId="23a5193f-de99-4743-b1eb-fc7444595a30" providerId="ADAL" clId="{5096AC65-95CF-4F27-984B-06CE4F49C128}" dt="2022-10-14T07:31:48.814" v="3769" actId="20577"/>
          <ac:spMkLst>
            <pc:docMk/>
            <pc:sldMk cId="3012791399" sldId="807"/>
            <ac:spMk id="2" creationId="{68C08E0F-C465-EDCC-A51D-C7ADE64C95EE}"/>
          </ac:spMkLst>
        </pc:spChg>
        <pc:spChg chg="mod">
          <ac:chgData name="Kirsten Hancock" userId="23a5193f-de99-4743-b1eb-fc7444595a30" providerId="ADAL" clId="{5096AC65-95CF-4F27-984B-06CE4F49C128}" dt="2022-10-14T07:39:43.033" v="4591" actId="1076"/>
          <ac:spMkLst>
            <pc:docMk/>
            <pc:sldMk cId="3012791399" sldId="807"/>
            <ac:spMk id="3" creationId="{603CDD1C-6748-F6D7-2390-9AE9F166244F}"/>
          </ac:spMkLst>
        </pc:spChg>
        <pc:spChg chg="del">
          <ac:chgData name="Kirsten Hancock" userId="23a5193f-de99-4743-b1eb-fc7444595a30" providerId="ADAL" clId="{5096AC65-95CF-4F27-984B-06CE4F49C128}" dt="2022-10-14T07:34:17.986" v="3770" actId="22"/>
          <ac:spMkLst>
            <pc:docMk/>
            <pc:sldMk cId="3012791399" sldId="807"/>
            <ac:spMk id="4" creationId="{19525C88-AB6C-42D8-E845-7F9D34B48ACC}"/>
          </ac:spMkLst>
        </pc:spChg>
        <pc:picChg chg="add mod ord modCrop">
          <ac:chgData name="Kirsten Hancock" userId="23a5193f-de99-4743-b1eb-fc7444595a30" providerId="ADAL" clId="{5096AC65-95CF-4F27-984B-06CE4F49C128}" dt="2022-10-14T07:34:17.986" v="3770" actId="22"/>
          <ac:picMkLst>
            <pc:docMk/>
            <pc:sldMk cId="3012791399" sldId="807"/>
            <ac:picMk id="8" creationId="{72577263-634E-E7FB-1866-71EF78893BDF}"/>
          </ac:picMkLst>
        </pc:picChg>
      </pc:sldChg>
      <pc:sldChg chg="addSp delSp modSp add mod">
        <pc:chgData name="Kirsten Hancock" userId="23a5193f-de99-4743-b1eb-fc7444595a30" providerId="ADAL" clId="{5096AC65-95CF-4F27-984B-06CE4F49C128}" dt="2022-10-14T08:01:32.297" v="5749" actId="6549"/>
        <pc:sldMkLst>
          <pc:docMk/>
          <pc:sldMk cId="3790936768" sldId="808"/>
        </pc:sldMkLst>
        <pc:spChg chg="mod">
          <ac:chgData name="Kirsten Hancock" userId="23a5193f-de99-4743-b1eb-fc7444595a30" providerId="ADAL" clId="{5096AC65-95CF-4F27-984B-06CE4F49C128}" dt="2022-10-14T08:01:32.297" v="5749" actId="6549"/>
          <ac:spMkLst>
            <pc:docMk/>
            <pc:sldMk cId="3790936768" sldId="808"/>
            <ac:spMk id="3" creationId="{603CDD1C-6748-F6D7-2390-9AE9F166244F}"/>
          </ac:spMkLst>
        </pc:spChg>
        <pc:spChg chg="add del mod">
          <ac:chgData name="Kirsten Hancock" userId="23a5193f-de99-4743-b1eb-fc7444595a30" providerId="ADAL" clId="{5096AC65-95CF-4F27-984B-06CE4F49C128}" dt="2022-10-14T07:42:45.452" v="4602" actId="478"/>
          <ac:spMkLst>
            <pc:docMk/>
            <pc:sldMk cId="3790936768" sldId="808"/>
            <ac:spMk id="7" creationId="{3CF46351-5FAE-755D-3434-32B37639D390}"/>
          </ac:spMkLst>
        </pc:spChg>
        <pc:picChg chg="del mod">
          <ac:chgData name="Kirsten Hancock" userId="23a5193f-de99-4743-b1eb-fc7444595a30" providerId="ADAL" clId="{5096AC65-95CF-4F27-984B-06CE4F49C128}" dt="2022-10-14T07:42:26.138" v="4595" actId="478"/>
          <ac:picMkLst>
            <pc:docMk/>
            <pc:sldMk cId="3790936768" sldId="808"/>
            <ac:picMk id="8" creationId="{72577263-634E-E7FB-1866-71EF78893BDF}"/>
          </ac:picMkLst>
        </pc:picChg>
        <pc:picChg chg="add mod">
          <ac:chgData name="Kirsten Hancock" userId="23a5193f-de99-4743-b1eb-fc7444595a30" providerId="ADAL" clId="{5096AC65-95CF-4F27-984B-06CE4F49C128}" dt="2022-10-14T07:47:40.803" v="5525" actId="1076"/>
          <ac:picMkLst>
            <pc:docMk/>
            <pc:sldMk cId="3790936768" sldId="808"/>
            <ac:picMk id="10" creationId="{F9BD2858-2D77-F562-36BC-ECEEBF9601F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F1313-D703-4F84-B5BD-815E2702608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AU"/>
        </a:p>
      </dgm:t>
    </dgm:pt>
    <dgm:pt modelId="{27DB0A2F-1FB0-4A7C-B20F-C71169528FB5}">
      <dgm:prSet phldrT="[Text]" custT="1"/>
      <dgm:spPr/>
      <dgm:t>
        <a:bodyPr/>
        <a:lstStyle/>
        <a:p>
          <a:r>
            <a:rPr lang="en-US" sz="1100" dirty="0"/>
            <a:t>Children from disadvantaged backgrounds enter school with higher levels of developmental vulnerability</a:t>
          </a:r>
          <a:endParaRPr lang="en-AU" sz="1100" dirty="0"/>
        </a:p>
      </dgm:t>
    </dgm:pt>
    <dgm:pt modelId="{26B61130-D0CE-4F56-A0A7-8DA532F8FFC6}" type="parTrans" cxnId="{F38F6481-E909-4655-BC2F-842C8B602BE3}">
      <dgm:prSet/>
      <dgm:spPr/>
      <dgm:t>
        <a:bodyPr/>
        <a:lstStyle/>
        <a:p>
          <a:endParaRPr lang="en-AU" sz="1600"/>
        </a:p>
      </dgm:t>
    </dgm:pt>
    <dgm:pt modelId="{DD7D1558-DF13-4C00-94DF-384E1CC5D4A8}" type="sibTrans" cxnId="{F38F6481-E909-4655-BC2F-842C8B602BE3}">
      <dgm:prSet/>
      <dgm:spPr/>
      <dgm:t>
        <a:bodyPr/>
        <a:lstStyle/>
        <a:p>
          <a:endParaRPr lang="en-AU" sz="1600"/>
        </a:p>
      </dgm:t>
    </dgm:pt>
    <dgm:pt modelId="{FD259054-9CB6-44AC-BE36-610F2E2B9CF2}">
      <dgm:prSet custT="1"/>
      <dgm:spPr/>
      <dgm:t>
        <a:bodyPr/>
        <a:lstStyle/>
        <a:p>
          <a:r>
            <a:rPr lang="en-AU" sz="1100" dirty="0"/>
            <a:t>It gets more and more difficult to catch up, </a:t>
          </a:r>
          <a:r>
            <a:rPr lang="en-AU" sz="1100" i="1" dirty="0"/>
            <a:t>particularly if the school and family don’t have the resources to provide the right support.</a:t>
          </a:r>
          <a:endParaRPr lang="en-AU" sz="1100" dirty="0"/>
        </a:p>
      </dgm:t>
    </dgm:pt>
    <dgm:pt modelId="{78AD6410-3D84-423C-AAA1-F6200B8D3946}" type="parTrans" cxnId="{4044F304-A1F9-4BB0-BD9F-D7F84D3F7C75}">
      <dgm:prSet/>
      <dgm:spPr/>
      <dgm:t>
        <a:bodyPr/>
        <a:lstStyle/>
        <a:p>
          <a:endParaRPr lang="en-AU" sz="1600"/>
        </a:p>
      </dgm:t>
    </dgm:pt>
    <dgm:pt modelId="{FDFF8007-67A2-4F6F-80C4-7AE6CDC17416}" type="sibTrans" cxnId="{4044F304-A1F9-4BB0-BD9F-D7F84D3F7C75}">
      <dgm:prSet/>
      <dgm:spPr/>
      <dgm:t>
        <a:bodyPr/>
        <a:lstStyle/>
        <a:p>
          <a:endParaRPr lang="en-AU" sz="1600"/>
        </a:p>
      </dgm:t>
    </dgm:pt>
    <dgm:pt modelId="{9120F294-9EEE-41F2-8EA0-6CF295A9A89E}">
      <dgm:prSet phldrT="[Text]" custT="1"/>
      <dgm:spPr/>
      <dgm:t>
        <a:bodyPr/>
        <a:lstStyle/>
        <a:p>
          <a:r>
            <a:rPr lang="en-US" sz="1100" dirty="0"/>
            <a:t>Higher likelihood of disadvantage or poverty in adulthood</a:t>
          </a:r>
          <a:endParaRPr lang="en-AU" sz="1100" dirty="0"/>
        </a:p>
      </dgm:t>
    </dgm:pt>
    <dgm:pt modelId="{6EC1EEAA-AD2A-4313-9467-FB1BE05A6413}" type="parTrans" cxnId="{6D9CA40E-0D09-477E-AC2C-0D8086A88A9B}">
      <dgm:prSet/>
      <dgm:spPr/>
      <dgm:t>
        <a:bodyPr/>
        <a:lstStyle/>
        <a:p>
          <a:endParaRPr lang="en-AU" sz="1600"/>
        </a:p>
      </dgm:t>
    </dgm:pt>
    <dgm:pt modelId="{34F10F2A-D63C-4937-9414-D3D2267731B7}" type="sibTrans" cxnId="{6D9CA40E-0D09-477E-AC2C-0D8086A88A9B}">
      <dgm:prSet/>
      <dgm:spPr/>
      <dgm:t>
        <a:bodyPr/>
        <a:lstStyle/>
        <a:p>
          <a:endParaRPr lang="en-AU" sz="1600"/>
        </a:p>
      </dgm:t>
    </dgm:pt>
    <dgm:pt modelId="{CBD17E7E-2C62-46EC-AAFD-92F32B989EAD}">
      <dgm:prSet custT="1"/>
      <dgm:spPr/>
      <dgm:t>
        <a:bodyPr/>
        <a:lstStyle/>
        <a:p>
          <a:r>
            <a:rPr lang="en-AU" sz="1100" dirty="0"/>
            <a:t>Can lead to issues with attendance and engagement, school completion and post-secondary opportunities.</a:t>
          </a:r>
        </a:p>
      </dgm:t>
    </dgm:pt>
    <dgm:pt modelId="{F0FC70AC-4869-4E70-BEAA-6BD8853FF311}" type="parTrans" cxnId="{4A7D1AF3-3CAA-4B04-ADDD-CD9B29408F8A}">
      <dgm:prSet/>
      <dgm:spPr/>
      <dgm:t>
        <a:bodyPr/>
        <a:lstStyle/>
        <a:p>
          <a:endParaRPr lang="en-AU" sz="1600"/>
        </a:p>
      </dgm:t>
    </dgm:pt>
    <dgm:pt modelId="{034B9A64-C085-4F72-81BE-519528026EDC}" type="sibTrans" cxnId="{4A7D1AF3-3CAA-4B04-ADDD-CD9B29408F8A}">
      <dgm:prSet/>
      <dgm:spPr/>
      <dgm:t>
        <a:bodyPr/>
        <a:lstStyle/>
        <a:p>
          <a:endParaRPr lang="en-AU" sz="1600"/>
        </a:p>
      </dgm:t>
    </dgm:pt>
    <dgm:pt modelId="{3AB84BD7-AD50-4133-8DB4-4265E978CA70}" type="pres">
      <dgm:prSet presAssocID="{865F1313-D703-4F84-B5BD-815E2702608E}" presName="Name0" presStyleCnt="0">
        <dgm:presLayoutVars>
          <dgm:chMax val="11"/>
          <dgm:chPref val="11"/>
          <dgm:dir/>
          <dgm:resizeHandles/>
        </dgm:presLayoutVars>
      </dgm:prSet>
      <dgm:spPr/>
    </dgm:pt>
    <dgm:pt modelId="{BA1BA0AF-827E-42B4-B88A-6FA3E38DEB6F}" type="pres">
      <dgm:prSet presAssocID="{9120F294-9EEE-41F2-8EA0-6CF295A9A89E}" presName="Accent4" presStyleCnt="0"/>
      <dgm:spPr/>
    </dgm:pt>
    <dgm:pt modelId="{F3024285-2F92-4AEE-B1D4-21E4644EA928}" type="pres">
      <dgm:prSet presAssocID="{9120F294-9EEE-41F2-8EA0-6CF295A9A89E}" presName="Accent" presStyleLbl="node1" presStyleIdx="0" presStyleCnt="4"/>
      <dgm:spPr/>
    </dgm:pt>
    <dgm:pt modelId="{33627038-CEB8-466A-A9E4-11BA16FBCDD3}" type="pres">
      <dgm:prSet presAssocID="{9120F294-9EEE-41F2-8EA0-6CF295A9A89E}" presName="ParentBackground4" presStyleCnt="0"/>
      <dgm:spPr/>
    </dgm:pt>
    <dgm:pt modelId="{704440B8-898C-41F8-B65C-6C8D0656CEB5}" type="pres">
      <dgm:prSet presAssocID="{9120F294-9EEE-41F2-8EA0-6CF295A9A89E}" presName="ParentBackground" presStyleLbl="fgAcc1" presStyleIdx="0" presStyleCnt="4"/>
      <dgm:spPr/>
    </dgm:pt>
    <dgm:pt modelId="{DFD5797E-6F30-4288-A943-80D6220DD0CA}" type="pres">
      <dgm:prSet presAssocID="{9120F294-9EEE-41F2-8EA0-6CF295A9A89E}" presName="Parent4" presStyleLbl="revTx" presStyleIdx="0" presStyleCnt="0">
        <dgm:presLayoutVars>
          <dgm:chMax val="1"/>
          <dgm:chPref val="1"/>
          <dgm:bulletEnabled val="1"/>
        </dgm:presLayoutVars>
      </dgm:prSet>
      <dgm:spPr/>
    </dgm:pt>
    <dgm:pt modelId="{FB4DD415-5F70-430E-886F-A1026B18D488}" type="pres">
      <dgm:prSet presAssocID="{CBD17E7E-2C62-46EC-AAFD-92F32B989EAD}" presName="Accent3" presStyleCnt="0"/>
      <dgm:spPr/>
    </dgm:pt>
    <dgm:pt modelId="{55C89CC4-051D-4083-A18E-3B8E398828A1}" type="pres">
      <dgm:prSet presAssocID="{CBD17E7E-2C62-46EC-AAFD-92F32B989EAD}" presName="Accent" presStyleLbl="node1" presStyleIdx="1" presStyleCnt="4"/>
      <dgm:spPr/>
    </dgm:pt>
    <dgm:pt modelId="{C134B4A7-F2C5-4891-8C7C-700D5D97F037}" type="pres">
      <dgm:prSet presAssocID="{CBD17E7E-2C62-46EC-AAFD-92F32B989EAD}" presName="ParentBackground3" presStyleCnt="0"/>
      <dgm:spPr/>
    </dgm:pt>
    <dgm:pt modelId="{AF5C435E-3588-4F7C-B87C-27247F89BE34}" type="pres">
      <dgm:prSet presAssocID="{CBD17E7E-2C62-46EC-AAFD-92F32B989EAD}" presName="ParentBackground" presStyleLbl="fgAcc1" presStyleIdx="1" presStyleCnt="4"/>
      <dgm:spPr/>
    </dgm:pt>
    <dgm:pt modelId="{334BE2C9-F476-45A4-A163-2A8C2C357779}" type="pres">
      <dgm:prSet presAssocID="{CBD17E7E-2C62-46EC-AAFD-92F32B989EAD}" presName="Parent3" presStyleLbl="revTx" presStyleIdx="0" presStyleCnt="0">
        <dgm:presLayoutVars>
          <dgm:chMax val="1"/>
          <dgm:chPref val="1"/>
          <dgm:bulletEnabled val="1"/>
        </dgm:presLayoutVars>
      </dgm:prSet>
      <dgm:spPr/>
    </dgm:pt>
    <dgm:pt modelId="{8EF0BCA8-C19B-4650-A164-7EF6E3DBBA23}" type="pres">
      <dgm:prSet presAssocID="{FD259054-9CB6-44AC-BE36-610F2E2B9CF2}" presName="Accent2" presStyleCnt="0"/>
      <dgm:spPr/>
    </dgm:pt>
    <dgm:pt modelId="{249FBDBA-1152-4BB3-9AD6-189ED0010B62}" type="pres">
      <dgm:prSet presAssocID="{FD259054-9CB6-44AC-BE36-610F2E2B9CF2}" presName="Accent" presStyleLbl="node1" presStyleIdx="2" presStyleCnt="4"/>
      <dgm:spPr/>
    </dgm:pt>
    <dgm:pt modelId="{38211F81-FD4C-4542-B4F9-87F1DDADD6FF}" type="pres">
      <dgm:prSet presAssocID="{FD259054-9CB6-44AC-BE36-610F2E2B9CF2}" presName="ParentBackground2" presStyleCnt="0"/>
      <dgm:spPr/>
    </dgm:pt>
    <dgm:pt modelId="{D714E837-2601-4EF9-AF54-ACF53F0D166C}" type="pres">
      <dgm:prSet presAssocID="{FD259054-9CB6-44AC-BE36-610F2E2B9CF2}" presName="ParentBackground" presStyleLbl="fgAcc1" presStyleIdx="2" presStyleCnt="4"/>
      <dgm:spPr/>
    </dgm:pt>
    <dgm:pt modelId="{48FC8F3B-9755-4CE2-9752-14324C29B7BA}" type="pres">
      <dgm:prSet presAssocID="{FD259054-9CB6-44AC-BE36-610F2E2B9CF2}" presName="Parent2" presStyleLbl="revTx" presStyleIdx="0" presStyleCnt="0">
        <dgm:presLayoutVars>
          <dgm:chMax val="1"/>
          <dgm:chPref val="1"/>
          <dgm:bulletEnabled val="1"/>
        </dgm:presLayoutVars>
      </dgm:prSet>
      <dgm:spPr/>
    </dgm:pt>
    <dgm:pt modelId="{D0F46FFE-8D3A-4833-B6C9-4E29FBCCE4EC}" type="pres">
      <dgm:prSet presAssocID="{27DB0A2F-1FB0-4A7C-B20F-C71169528FB5}" presName="Accent1" presStyleCnt="0"/>
      <dgm:spPr/>
    </dgm:pt>
    <dgm:pt modelId="{8DAAAD29-A693-412D-AE50-DA8D538D008E}" type="pres">
      <dgm:prSet presAssocID="{27DB0A2F-1FB0-4A7C-B20F-C71169528FB5}" presName="Accent" presStyleLbl="node1" presStyleIdx="3" presStyleCnt="4"/>
      <dgm:spPr/>
    </dgm:pt>
    <dgm:pt modelId="{F64E98FE-498F-4302-B4BB-ED6E60631F94}" type="pres">
      <dgm:prSet presAssocID="{27DB0A2F-1FB0-4A7C-B20F-C71169528FB5}" presName="ParentBackground1" presStyleCnt="0"/>
      <dgm:spPr/>
    </dgm:pt>
    <dgm:pt modelId="{C5698C11-250B-4DD5-9530-1A347763AD11}" type="pres">
      <dgm:prSet presAssocID="{27DB0A2F-1FB0-4A7C-B20F-C71169528FB5}" presName="ParentBackground" presStyleLbl="fgAcc1" presStyleIdx="3" presStyleCnt="4"/>
      <dgm:spPr/>
    </dgm:pt>
    <dgm:pt modelId="{A21BD8B3-BD25-4725-A4CF-21668FB0C4A7}" type="pres">
      <dgm:prSet presAssocID="{27DB0A2F-1FB0-4A7C-B20F-C71169528FB5}" presName="Parent1" presStyleLbl="revTx" presStyleIdx="0" presStyleCnt="0">
        <dgm:presLayoutVars>
          <dgm:chMax val="1"/>
          <dgm:chPref val="1"/>
          <dgm:bulletEnabled val="1"/>
        </dgm:presLayoutVars>
      </dgm:prSet>
      <dgm:spPr/>
    </dgm:pt>
  </dgm:ptLst>
  <dgm:cxnLst>
    <dgm:cxn modelId="{9FEFF603-C434-421B-B53D-EFF216A55627}" type="presOf" srcId="{27DB0A2F-1FB0-4A7C-B20F-C71169528FB5}" destId="{C5698C11-250B-4DD5-9530-1A347763AD11}" srcOrd="0" destOrd="0" presId="urn:microsoft.com/office/officeart/2011/layout/CircleProcess"/>
    <dgm:cxn modelId="{4044F304-A1F9-4BB0-BD9F-D7F84D3F7C75}" srcId="{865F1313-D703-4F84-B5BD-815E2702608E}" destId="{FD259054-9CB6-44AC-BE36-610F2E2B9CF2}" srcOrd="1" destOrd="0" parTransId="{78AD6410-3D84-423C-AAA1-F6200B8D3946}" sibTransId="{FDFF8007-67A2-4F6F-80C4-7AE6CDC17416}"/>
    <dgm:cxn modelId="{6D9CA40E-0D09-477E-AC2C-0D8086A88A9B}" srcId="{865F1313-D703-4F84-B5BD-815E2702608E}" destId="{9120F294-9EEE-41F2-8EA0-6CF295A9A89E}" srcOrd="3" destOrd="0" parTransId="{6EC1EEAA-AD2A-4313-9467-FB1BE05A6413}" sibTransId="{34F10F2A-D63C-4937-9414-D3D2267731B7}"/>
    <dgm:cxn modelId="{C1349A6C-26CB-4AF6-8438-F9A3FE0FA851}" type="presOf" srcId="{865F1313-D703-4F84-B5BD-815E2702608E}" destId="{3AB84BD7-AD50-4133-8DB4-4265E978CA70}" srcOrd="0" destOrd="0" presId="urn:microsoft.com/office/officeart/2011/layout/CircleProcess"/>
    <dgm:cxn modelId="{3240F24E-8B54-4097-AB02-475617ADA101}" type="presOf" srcId="{27DB0A2F-1FB0-4A7C-B20F-C71169528FB5}" destId="{A21BD8B3-BD25-4725-A4CF-21668FB0C4A7}" srcOrd="1" destOrd="0" presId="urn:microsoft.com/office/officeart/2011/layout/CircleProcess"/>
    <dgm:cxn modelId="{F38F6481-E909-4655-BC2F-842C8B602BE3}" srcId="{865F1313-D703-4F84-B5BD-815E2702608E}" destId="{27DB0A2F-1FB0-4A7C-B20F-C71169528FB5}" srcOrd="0" destOrd="0" parTransId="{26B61130-D0CE-4F56-A0A7-8DA532F8FFC6}" sibTransId="{DD7D1558-DF13-4C00-94DF-384E1CC5D4A8}"/>
    <dgm:cxn modelId="{A008409A-916F-429C-9DC2-78B9F2F9CE7D}" type="presOf" srcId="{CBD17E7E-2C62-46EC-AAFD-92F32B989EAD}" destId="{334BE2C9-F476-45A4-A163-2A8C2C357779}" srcOrd="1" destOrd="0" presId="urn:microsoft.com/office/officeart/2011/layout/CircleProcess"/>
    <dgm:cxn modelId="{25C80E9C-B82B-4DA6-9738-1AF30A65595C}" type="presOf" srcId="{CBD17E7E-2C62-46EC-AAFD-92F32B989EAD}" destId="{AF5C435E-3588-4F7C-B87C-27247F89BE34}" srcOrd="0" destOrd="0" presId="urn:microsoft.com/office/officeart/2011/layout/CircleProcess"/>
    <dgm:cxn modelId="{DCF1FAB3-0284-4030-AA76-0CCA385BC040}" type="presOf" srcId="{9120F294-9EEE-41F2-8EA0-6CF295A9A89E}" destId="{DFD5797E-6F30-4288-A943-80D6220DD0CA}" srcOrd="1" destOrd="0" presId="urn:microsoft.com/office/officeart/2011/layout/CircleProcess"/>
    <dgm:cxn modelId="{4E0E75E4-C06E-4FF3-8E01-BAAEDB3039BA}" type="presOf" srcId="{FD259054-9CB6-44AC-BE36-610F2E2B9CF2}" destId="{D714E837-2601-4EF9-AF54-ACF53F0D166C}" srcOrd="0" destOrd="0" presId="urn:microsoft.com/office/officeart/2011/layout/CircleProcess"/>
    <dgm:cxn modelId="{9C556AE5-E7D3-4EB6-8A2E-EF532FA941A7}" type="presOf" srcId="{FD259054-9CB6-44AC-BE36-610F2E2B9CF2}" destId="{48FC8F3B-9755-4CE2-9752-14324C29B7BA}" srcOrd="1" destOrd="0" presId="urn:microsoft.com/office/officeart/2011/layout/CircleProcess"/>
    <dgm:cxn modelId="{3F1696E9-5369-48E6-A756-4CC657BE1A91}" type="presOf" srcId="{9120F294-9EEE-41F2-8EA0-6CF295A9A89E}" destId="{704440B8-898C-41F8-B65C-6C8D0656CEB5}" srcOrd="0" destOrd="0" presId="urn:microsoft.com/office/officeart/2011/layout/CircleProcess"/>
    <dgm:cxn modelId="{4A7D1AF3-3CAA-4B04-ADDD-CD9B29408F8A}" srcId="{865F1313-D703-4F84-B5BD-815E2702608E}" destId="{CBD17E7E-2C62-46EC-AAFD-92F32B989EAD}" srcOrd="2" destOrd="0" parTransId="{F0FC70AC-4869-4E70-BEAA-6BD8853FF311}" sibTransId="{034B9A64-C085-4F72-81BE-519528026EDC}"/>
    <dgm:cxn modelId="{DF7D5F3F-A4E7-4948-857D-C519ADC99F28}" type="presParOf" srcId="{3AB84BD7-AD50-4133-8DB4-4265E978CA70}" destId="{BA1BA0AF-827E-42B4-B88A-6FA3E38DEB6F}" srcOrd="0" destOrd="0" presId="urn:microsoft.com/office/officeart/2011/layout/CircleProcess"/>
    <dgm:cxn modelId="{C8C9E3F0-EF9F-4E75-9454-69B7610F0F28}" type="presParOf" srcId="{BA1BA0AF-827E-42B4-B88A-6FA3E38DEB6F}" destId="{F3024285-2F92-4AEE-B1D4-21E4644EA928}" srcOrd="0" destOrd="0" presId="urn:microsoft.com/office/officeart/2011/layout/CircleProcess"/>
    <dgm:cxn modelId="{457FC6F4-6CBA-4EE5-80EB-590DD856A6FE}" type="presParOf" srcId="{3AB84BD7-AD50-4133-8DB4-4265E978CA70}" destId="{33627038-CEB8-466A-A9E4-11BA16FBCDD3}" srcOrd="1" destOrd="0" presId="urn:microsoft.com/office/officeart/2011/layout/CircleProcess"/>
    <dgm:cxn modelId="{EE83F96A-9815-4EC5-863A-D8905AA737A9}" type="presParOf" srcId="{33627038-CEB8-466A-A9E4-11BA16FBCDD3}" destId="{704440B8-898C-41F8-B65C-6C8D0656CEB5}" srcOrd="0" destOrd="0" presId="urn:microsoft.com/office/officeart/2011/layout/CircleProcess"/>
    <dgm:cxn modelId="{336BAE0F-24C6-4AA1-B85B-9A1550994A5A}" type="presParOf" srcId="{3AB84BD7-AD50-4133-8DB4-4265E978CA70}" destId="{DFD5797E-6F30-4288-A943-80D6220DD0CA}" srcOrd="2" destOrd="0" presId="urn:microsoft.com/office/officeart/2011/layout/CircleProcess"/>
    <dgm:cxn modelId="{565EBF30-B931-46B3-BA1B-1EAD174FFB76}" type="presParOf" srcId="{3AB84BD7-AD50-4133-8DB4-4265E978CA70}" destId="{FB4DD415-5F70-430E-886F-A1026B18D488}" srcOrd="3" destOrd="0" presId="urn:microsoft.com/office/officeart/2011/layout/CircleProcess"/>
    <dgm:cxn modelId="{6F00FE43-90AB-4E2E-B5E7-B60B2919EE25}" type="presParOf" srcId="{FB4DD415-5F70-430E-886F-A1026B18D488}" destId="{55C89CC4-051D-4083-A18E-3B8E398828A1}" srcOrd="0" destOrd="0" presId="urn:microsoft.com/office/officeart/2011/layout/CircleProcess"/>
    <dgm:cxn modelId="{69584858-0D41-4C97-A700-79B0809BD0B4}" type="presParOf" srcId="{3AB84BD7-AD50-4133-8DB4-4265E978CA70}" destId="{C134B4A7-F2C5-4891-8C7C-700D5D97F037}" srcOrd="4" destOrd="0" presId="urn:microsoft.com/office/officeart/2011/layout/CircleProcess"/>
    <dgm:cxn modelId="{51A3AA2A-8150-4787-AD88-5A3A57BD4C7D}" type="presParOf" srcId="{C134B4A7-F2C5-4891-8C7C-700D5D97F037}" destId="{AF5C435E-3588-4F7C-B87C-27247F89BE34}" srcOrd="0" destOrd="0" presId="urn:microsoft.com/office/officeart/2011/layout/CircleProcess"/>
    <dgm:cxn modelId="{4E1AC2BE-B10A-4483-AB64-5CB8A0B44F3E}" type="presParOf" srcId="{3AB84BD7-AD50-4133-8DB4-4265E978CA70}" destId="{334BE2C9-F476-45A4-A163-2A8C2C357779}" srcOrd="5" destOrd="0" presId="urn:microsoft.com/office/officeart/2011/layout/CircleProcess"/>
    <dgm:cxn modelId="{FC3A5DEC-5138-4EA2-B453-4F6A79EE04D5}" type="presParOf" srcId="{3AB84BD7-AD50-4133-8DB4-4265E978CA70}" destId="{8EF0BCA8-C19B-4650-A164-7EF6E3DBBA23}" srcOrd="6" destOrd="0" presId="urn:microsoft.com/office/officeart/2011/layout/CircleProcess"/>
    <dgm:cxn modelId="{D62D185C-79FD-45E9-A29B-F84A132C2978}" type="presParOf" srcId="{8EF0BCA8-C19B-4650-A164-7EF6E3DBBA23}" destId="{249FBDBA-1152-4BB3-9AD6-189ED0010B62}" srcOrd="0" destOrd="0" presId="urn:microsoft.com/office/officeart/2011/layout/CircleProcess"/>
    <dgm:cxn modelId="{A8B74633-5726-4D58-AB4A-51BADA58EC5E}" type="presParOf" srcId="{3AB84BD7-AD50-4133-8DB4-4265E978CA70}" destId="{38211F81-FD4C-4542-B4F9-87F1DDADD6FF}" srcOrd="7" destOrd="0" presId="urn:microsoft.com/office/officeart/2011/layout/CircleProcess"/>
    <dgm:cxn modelId="{BFDDF8D7-B0B6-41FF-B123-0A7A4E0E7C0F}" type="presParOf" srcId="{38211F81-FD4C-4542-B4F9-87F1DDADD6FF}" destId="{D714E837-2601-4EF9-AF54-ACF53F0D166C}" srcOrd="0" destOrd="0" presId="urn:microsoft.com/office/officeart/2011/layout/CircleProcess"/>
    <dgm:cxn modelId="{B21AC053-7FAE-406C-9AA8-0EF22C4368C8}" type="presParOf" srcId="{3AB84BD7-AD50-4133-8DB4-4265E978CA70}" destId="{48FC8F3B-9755-4CE2-9752-14324C29B7BA}" srcOrd="8" destOrd="0" presId="urn:microsoft.com/office/officeart/2011/layout/CircleProcess"/>
    <dgm:cxn modelId="{F1ABED6F-D581-44FD-8FF4-82AD25F12C8F}" type="presParOf" srcId="{3AB84BD7-AD50-4133-8DB4-4265E978CA70}" destId="{D0F46FFE-8D3A-4833-B6C9-4E29FBCCE4EC}" srcOrd="9" destOrd="0" presId="urn:microsoft.com/office/officeart/2011/layout/CircleProcess"/>
    <dgm:cxn modelId="{3C2A0794-D49B-456A-AE31-D899E2BC5C67}" type="presParOf" srcId="{D0F46FFE-8D3A-4833-B6C9-4E29FBCCE4EC}" destId="{8DAAAD29-A693-412D-AE50-DA8D538D008E}" srcOrd="0" destOrd="0" presId="urn:microsoft.com/office/officeart/2011/layout/CircleProcess"/>
    <dgm:cxn modelId="{11CA6DE9-B9F7-49B4-B010-F4BFE272D62B}" type="presParOf" srcId="{3AB84BD7-AD50-4133-8DB4-4265E978CA70}" destId="{F64E98FE-498F-4302-B4BB-ED6E60631F94}" srcOrd="10" destOrd="0" presId="urn:microsoft.com/office/officeart/2011/layout/CircleProcess"/>
    <dgm:cxn modelId="{41EC357F-F04C-42A8-8A58-1F7FCC99536B}" type="presParOf" srcId="{F64E98FE-498F-4302-B4BB-ED6E60631F94}" destId="{C5698C11-250B-4DD5-9530-1A347763AD11}" srcOrd="0" destOrd="0" presId="urn:microsoft.com/office/officeart/2011/layout/CircleProcess"/>
    <dgm:cxn modelId="{3E7AAE63-070A-4E34-9C17-E59DC33EB053}" type="presParOf" srcId="{3AB84BD7-AD50-4133-8DB4-4265E978CA70}" destId="{A21BD8B3-BD25-4725-A4CF-21668FB0C4A7}"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024285-2F92-4AEE-B1D4-21E4644EA928}">
      <dsp:nvSpPr>
        <dsp:cNvPr id="0" name=""/>
        <dsp:cNvSpPr/>
      </dsp:nvSpPr>
      <dsp:spPr>
        <a:xfrm>
          <a:off x="7674470" y="1561076"/>
          <a:ext cx="2296799" cy="2296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440B8-898C-41F8-B65C-6C8D0656CEB5}">
      <dsp:nvSpPr>
        <dsp:cNvPr id="0" name=""/>
        <dsp:cNvSpPr/>
      </dsp:nvSpPr>
      <dsp:spPr>
        <a:xfrm>
          <a:off x="7751292" y="1637653"/>
          <a:ext cx="2144139" cy="214376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Higher likelihood of disadvantage or poverty in adulthood</a:t>
          </a:r>
          <a:endParaRPr lang="en-AU" sz="1100" kern="1200" dirty="0"/>
        </a:p>
      </dsp:txBody>
      <dsp:txXfrm>
        <a:off x="8057598" y="1943963"/>
        <a:ext cx="1531527" cy="1531143"/>
      </dsp:txXfrm>
    </dsp:sp>
    <dsp:sp modelId="{55C89CC4-051D-4083-A18E-3B8E398828A1}">
      <dsp:nvSpPr>
        <dsp:cNvPr id="0" name=""/>
        <dsp:cNvSpPr/>
      </dsp:nvSpPr>
      <dsp:spPr>
        <a:xfrm rot="2700000">
          <a:off x="5290980" y="1560914"/>
          <a:ext cx="2296837" cy="229683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5C435E-3588-4F7C-B87C-27247F89BE34}">
      <dsp:nvSpPr>
        <dsp:cNvPr id="0" name=""/>
        <dsp:cNvSpPr/>
      </dsp:nvSpPr>
      <dsp:spPr>
        <a:xfrm>
          <a:off x="5377670" y="1637653"/>
          <a:ext cx="2144139" cy="214376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Can lead to issues with attendance and engagement, school completion and post-secondary opportunities.</a:t>
          </a:r>
        </a:p>
      </dsp:txBody>
      <dsp:txXfrm>
        <a:off x="5683976" y="1943963"/>
        <a:ext cx="1531527" cy="1531143"/>
      </dsp:txXfrm>
    </dsp:sp>
    <dsp:sp modelId="{249FBDBA-1152-4BB3-9AD6-189ED0010B62}">
      <dsp:nvSpPr>
        <dsp:cNvPr id="0" name=""/>
        <dsp:cNvSpPr/>
      </dsp:nvSpPr>
      <dsp:spPr>
        <a:xfrm rot="2700000">
          <a:off x="2927207" y="1560914"/>
          <a:ext cx="2296837" cy="229683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4E837-2601-4EF9-AF54-ACF53F0D166C}">
      <dsp:nvSpPr>
        <dsp:cNvPr id="0" name=""/>
        <dsp:cNvSpPr/>
      </dsp:nvSpPr>
      <dsp:spPr>
        <a:xfrm>
          <a:off x="3004048" y="1637653"/>
          <a:ext cx="2144139" cy="214376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AU" sz="1100" kern="1200" dirty="0"/>
            <a:t>It gets more and more difficult to catch up, </a:t>
          </a:r>
          <a:r>
            <a:rPr lang="en-AU" sz="1100" i="1" kern="1200" dirty="0"/>
            <a:t>particularly if the school and family don’t have the resources to provide the right support.</a:t>
          </a:r>
          <a:endParaRPr lang="en-AU" sz="1100" kern="1200" dirty="0"/>
        </a:p>
      </dsp:txBody>
      <dsp:txXfrm>
        <a:off x="3310354" y="1943963"/>
        <a:ext cx="1531527" cy="1531143"/>
      </dsp:txXfrm>
    </dsp:sp>
    <dsp:sp modelId="{8DAAAD29-A693-412D-AE50-DA8D538D008E}">
      <dsp:nvSpPr>
        <dsp:cNvPr id="0" name=""/>
        <dsp:cNvSpPr/>
      </dsp:nvSpPr>
      <dsp:spPr>
        <a:xfrm rot="2700000">
          <a:off x="553585" y="1560914"/>
          <a:ext cx="2296837" cy="229683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698C11-250B-4DD5-9530-1A347763AD11}">
      <dsp:nvSpPr>
        <dsp:cNvPr id="0" name=""/>
        <dsp:cNvSpPr/>
      </dsp:nvSpPr>
      <dsp:spPr>
        <a:xfrm>
          <a:off x="630426" y="1637653"/>
          <a:ext cx="2144139" cy="2143762"/>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Children from disadvantaged backgrounds enter school with higher levels of developmental vulnerability</a:t>
          </a:r>
          <a:endParaRPr lang="en-AU" sz="1100" kern="1200" dirty="0"/>
        </a:p>
      </dsp:txBody>
      <dsp:txXfrm>
        <a:off x="936732" y="1943963"/>
        <a:ext cx="1531527" cy="153114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B8B82E-EAB1-4CDF-97AB-4919ADD78AF3}" type="datetimeFigureOut">
              <a:rPr lang="en-AU" smtClean="0"/>
              <a:t>17/10/2022</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552F42-327D-412C-B942-1E810D066F9A}" type="slidenum">
              <a:rPr lang="en-AU" smtClean="0"/>
              <a:t>‹#›</a:t>
            </a:fld>
            <a:endParaRPr lang="en-AU"/>
          </a:p>
        </p:txBody>
      </p:sp>
    </p:spTree>
    <p:extLst>
      <p:ext uri="{BB962C8B-B14F-4D97-AF65-F5344CB8AC3E}">
        <p14:creationId xmlns:p14="http://schemas.microsoft.com/office/powerpoint/2010/main" val="914830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AAF83-AA81-1948-B6FA-10A8A23385ED}" type="datetimeFigureOut">
              <a:rPr lang="en-US" smtClean="0"/>
              <a:t>17-Oct-22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86B43-C919-1347-9D32-86B367E179F5}" type="slidenum">
              <a:rPr lang="en-US" smtClean="0"/>
              <a:t>‹#›</a:t>
            </a:fld>
            <a:endParaRPr lang="en-US"/>
          </a:p>
        </p:txBody>
      </p:sp>
    </p:spTree>
    <p:extLst>
      <p:ext uri="{BB962C8B-B14F-4D97-AF65-F5344CB8AC3E}">
        <p14:creationId xmlns:p14="http://schemas.microsoft.com/office/powerpoint/2010/main" val="255169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3586" y="4516675"/>
            <a:ext cx="6603476" cy="5092084"/>
          </a:xfrm>
        </p:spPr>
        <p:txBody>
          <a:bodyPr/>
          <a:lstStyle/>
          <a:p>
            <a:r>
              <a:rPr lang="en-AU" dirty="0">
                <a:solidFill>
                  <a:srgbClr val="323130"/>
                </a:solidFill>
                <a:effectLst/>
                <a:latin typeface="Poppins" panose="00000500000000000000" pitchFamily="2" charset="0"/>
                <a:ea typeface="Times New Roman" panose="02020603050405020304" pitchFamily="18" charset="0"/>
                <a:cs typeface="Poppins" panose="00000500000000000000" pitchFamily="2" charset="0"/>
              </a:rPr>
              <a:t>I’d like to begin by acknowledging the traditional owners and custodians of the country I’m on today – the Gadigal people of the Eora nation, and pay my respects to Elders past and present.</a:t>
            </a:r>
            <a:br>
              <a:rPr lang="en-AU" dirty="0">
                <a:solidFill>
                  <a:srgbClr val="323130"/>
                </a:solidFill>
                <a:effectLst/>
                <a:latin typeface="Poppins" panose="00000500000000000000" pitchFamily="2" charset="0"/>
                <a:ea typeface="Times New Roman" panose="02020603050405020304" pitchFamily="18" charset="0"/>
                <a:cs typeface="Poppins" panose="00000500000000000000" pitchFamily="2" charset="0"/>
              </a:rPr>
            </a:br>
            <a:r>
              <a:rPr lang="en-AU" dirty="0">
                <a:solidFill>
                  <a:srgbClr val="323130"/>
                </a:solidFill>
                <a:effectLst/>
                <a:latin typeface="Poppins" panose="00000500000000000000" pitchFamily="2" charset="0"/>
                <a:ea typeface="Times New Roman" panose="02020603050405020304" pitchFamily="18" charset="0"/>
                <a:cs typeface="Poppins" panose="00000500000000000000" pitchFamily="2" charset="0"/>
              </a:rPr>
              <a:t>I’d also like to acknowledge the traditional owners and custodians of all lands we are meeting on today, recognising their longstanding spiritual and cultural connection to those lands, and their care for those lands.</a:t>
            </a:r>
          </a:p>
          <a:p>
            <a:endParaRPr lang="en-AU" dirty="0">
              <a:solidFill>
                <a:srgbClr val="323130"/>
              </a:solidFill>
              <a:latin typeface="Poppins" panose="00000500000000000000" pitchFamily="2" charset="0"/>
              <a:ea typeface="Times New Roman" panose="02020603050405020304" pitchFamily="18" charset="0"/>
              <a:cs typeface="Poppins" panose="00000500000000000000" pitchFamily="2" charset="0"/>
            </a:endParaRPr>
          </a:p>
          <a:p>
            <a:r>
              <a:rPr lang="en-AU" dirty="0">
                <a:solidFill>
                  <a:srgbClr val="323130"/>
                </a:solidFill>
                <a:latin typeface="Poppins" panose="00000500000000000000" pitchFamily="2" charset="0"/>
                <a:ea typeface="Times New Roman" panose="02020603050405020304" pitchFamily="18" charset="0"/>
                <a:cs typeface="Poppins" panose="00000500000000000000" pitchFamily="2" charset="0"/>
              </a:rPr>
              <a:t>Today, we’re taking a look at reframe our messaging so let me take you through what this means. And what you are going to hear about today</a:t>
            </a:r>
          </a:p>
          <a:p>
            <a:br>
              <a:rPr lang="en-AU" dirty="0">
                <a:solidFill>
                  <a:srgbClr val="323130"/>
                </a:solidFill>
                <a:effectLst/>
                <a:latin typeface="Poppins" panose="00000500000000000000" pitchFamily="2" charset="0"/>
                <a:ea typeface="Times New Roman" panose="02020603050405020304" pitchFamily="18" charset="0"/>
                <a:cs typeface="Poppins" panose="00000500000000000000" pitchFamily="2" charset="0"/>
              </a:rPr>
            </a:br>
            <a:r>
              <a:rPr lang="en-AU" dirty="0">
                <a:solidFill>
                  <a:srgbClr val="323130"/>
                </a:solidFill>
                <a:effectLst/>
                <a:latin typeface="Poppins" panose="00000500000000000000" pitchFamily="2" charset="0"/>
                <a:ea typeface="Times New Roman" panose="02020603050405020304" pitchFamily="18" charset="0"/>
                <a:cs typeface="Poppins" panose="00000500000000000000" pitchFamily="2" charset="0"/>
              </a:rPr>
              <a:t>Reframing our messaging refers to how we speak about what we do – to our students and families, our supporters, and all the other partners and communities we work with.</a:t>
            </a:r>
          </a:p>
          <a:p>
            <a:r>
              <a:rPr lang="en-AU" dirty="0">
                <a:solidFill>
                  <a:srgbClr val="323130"/>
                </a:solidFill>
                <a:effectLst/>
                <a:latin typeface="Poppins" panose="00000500000000000000" pitchFamily="2" charset="0"/>
                <a:ea typeface="Times New Roman" panose="02020603050405020304" pitchFamily="18" charset="0"/>
                <a:cs typeface="Poppins" panose="00000500000000000000" pitchFamily="2" charset="0"/>
              </a:rPr>
              <a:t>You’ve heard from Rhys Kelly over the last weeks and months on  our Brand review. In the same way, today we’ll take you on the messaging journey:</a:t>
            </a:r>
          </a:p>
          <a:p>
            <a:r>
              <a:rPr lang="en-AU" dirty="0">
                <a:solidFill>
                  <a:srgbClr val="323130"/>
                </a:solidFill>
                <a:effectLst/>
                <a:latin typeface="Poppins" panose="00000500000000000000" pitchFamily="2" charset="0"/>
                <a:ea typeface="Times New Roman" panose="02020603050405020304" pitchFamily="18" charset="0"/>
                <a:cs typeface="Poppins" panose="00000500000000000000" pitchFamily="2" charset="0"/>
              </a:rPr>
              <a:t>We’ll look at the background – what we are trying to achieve and how we got here. And, most importantly for you, how and when to apply it.</a:t>
            </a:r>
            <a:endParaRPr lang="en-AU" dirty="0">
              <a:latin typeface="Poppins" panose="00000500000000000000" pitchFamily="2" charset="0"/>
              <a:cs typeface="Poppins" panose="00000500000000000000" pitchFamily="2" charset="0"/>
            </a:endParaRPr>
          </a:p>
        </p:txBody>
      </p:sp>
      <p:sp>
        <p:nvSpPr>
          <p:cNvPr id="4" name="Slide Number Placeholder 3"/>
          <p:cNvSpPr>
            <a:spLocks noGrp="1"/>
          </p:cNvSpPr>
          <p:nvPr>
            <p:ph type="sldNum" sz="quarter" idx="5"/>
          </p:nvPr>
        </p:nvSpPr>
        <p:spPr/>
        <p:txBody>
          <a:bodyPr/>
          <a:lstStyle/>
          <a:p>
            <a:fld id="{1C386B43-C919-1347-9D32-86B367E179F5}" type="slidenum">
              <a:rPr lang="en-US" smtClean="0"/>
              <a:t>6</a:t>
            </a:fld>
            <a:endParaRPr lang="en-US"/>
          </a:p>
        </p:txBody>
      </p:sp>
    </p:spTree>
    <p:extLst>
      <p:ext uri="{BB962C8B-B14F-4D97-AF65-F5344CB8AC3E}">
        <p14:creationId xmlns:p14="http://schemas.microsoft.com/office/powerpoint/2010/main" val="404704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41923">
              <a:defRPr/>
            </a:pPr>
            <a:fld id="{0DB3B434-9A7C-49C6-AB79-36398080C7DD}" type="slidenum">
              <a:rPr lang="en-AU">
                <a:solidFill>
                  <a:prstClr val="black"/>
                </a:solidFill>
                <a:latin typeface="Calibri" panose="020F0502020204030204"/>
              </a:rPr>
              <a:pPr defTabSz="941923">
                <a:defRPr/>
              </a:pPr>
              <a:t>9</a:t>
            </a:fld>
            <a:endParaRPr lang="en-AU">
              <a:solidFill>
                <a:prstClr val="black"/>
              </a:solidFill>
              <a:latin typeface="Calibri" panose="020F0502020204030204"/>
            </a:endParaRPr>
          </a:p>
        </p:txBody>
      </p:sp>
    </p:spTree>
    <p:extLst>
      <p:ext uri="{BB962C8B-B14F-4D97-AF65-F5344CB8AC3E}">
        <p14:creationId xmlns:p14="http://schemas.microsoft.com/office/powerpoint/2010/main" val="2161533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D52C1A-1F04-AF86-DDE7-BBEBBE08A6F0}"/>
              </a:ext>
            </a:extLst>
          </p:cNvPr>
          <p:cNvSpPr/>
          <p:nvPr userDrawn="1"/>
        </p:nvSpPr>
        <p:spPr>
          <a:xfrm>
            <a:off x="-152400" y="-66675"/>
            <a:ext cx="12525375" cy="7162800"/>
          </a:xfrm>
          <a:prstGeom prst="rect">
            <a:avLst/>
          </a:prstGeom>
          <a:solidFill>
            <a:srgbClr val="003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12" name="Title 1">
            <a:extLst>
              <a:ext uri="{FF2B5EF4-FFF2-40B4-BE49-F238E27FC236}">
                <a16:creationId xmlns:a16="http://schemas.microsoft.com/office/drawing/2014/main" id="{FC941108-3710-2448-ADA6-946070443F01}"/>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FFE4DC"/>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A0B17292-86DE-3646-9055-0649F6DD4F0A}"/>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chemeClr val="bg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9">
            <a:extLst>
              <a:ext uri="{FF2B5EF4-FFF2-40B4-BE49-F238E27FC236}">
                <a16:creationId xmlns:a16="http://schemas.microsoft.com/office/drawing/2014/main" id="{8713F8DA-6388-3248-8B62-00E59684EABA}"/>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defRPr>
            </a:lvl1pPr>
          </a:lstStyle>
          <a:p>
            <a:r>
              <a:rPr lang="en-US"/>
              <a:t>Click icon to add picture</a:t>
            </a:r>
            <a:endParaRPr lang="en-AU"/>
          </a:p>
        </p:txBody>
      </p:sp>
      <p:sp>
        <p:nvSpPr>
          <p:cNvPr id="16" name="Text Placeholder 5">
            <a:extLst>
              <a:ext uri="{FF2B5EF4-FFF2-40B4-BE49-F238E27FC236}">
                <a16:creationId xmlns:a16="http://schemas.microsoft.com/office/drawing/2014/main" id="{75B6F28A-80E6-8A45-AF9B-EC9F1AFBF8D3}"/>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rgbClr val="DAD1B4"/>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9" name="Picture 8" descr="Text&#10;&#10;Description automatically generated">
            <a:extLst>
              <a:ext uri="{FF2B5EF4-FFF2-40B4-BE49-F238E27FC236}">
                <a16:creationId xmlns:a16="http://schemas.microsoft.com/office/drawing/2014/main" id="{184A74F3-802B-7F56-6A5A-7F9F5139EA4D}"/>
              </a:ext>
            </a:extLst>
          </p:cNvPr>
          <p:cNvPicPr>
            <a:picLocks noChangeAspect="1"/>
          </p:cNvPicPr>
          <p:nvPr userDrawn="1"/>
        </p:nvPicPr>
        <p:blipFill>
          <a:blip r:embed="rId2"/>
          <a:stretch>
            <a:fillRect/>
          </a:stretch>
        </p:blipFill>
        <p:spPr>
          <a:xfrm>
            <a:off x="9386942" y="426211"/>
            <a:ext cx="2217683" cy="924272"/>
          </a:xfrm>
          <a:prstGeom prst="rect">
            <a:avLst/>
          </a:prstGeom>
        </p:spPr>
      </p:pic>
    </p:spTree>
    <p:extLst>
      <p:ext uri="{BB962C8B-B14F-4D97-AF65-F5344CB8AC3E}">
        <p14:creationId xmlns:p14="http://schemas.microsoft.com/office/powerpoint/2010/main" val="568227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p:nvPr>
        </p:nvSpPr>
        <p:spPr>
          <a:xfrm>
            <a:off x="619124" y="2026800"/>
            <a:ext cx="10827012" cy="4193024"/>
          </a:xfrm>
        </p:spPr>
        <p:txBody>
          <a:bodyPr>
            <a:noAutofit/>
          </a:bodyPr>
          <a:lstStyle>
            <a:lvl1pP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endParaRPr lang="en-US"/>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Tree>
    <p:extLst>
      <p:ext uri="{BB962C8B-B14F-4D97-AF65-F5344CB8AC3E}">
        <p14:creationId xmlns:p14="http://schemas.microsoft.com/office/powerpoint/2010/main" val="2408654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9. Divi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6F1B-9770-413F-B2A3-8D359F43615B}"/>
              </a:ext>
            </a:extLst>
          </p:cNvPr>
          <p:cNvSpPr>
            <a:spLocks noGrp="1"/>
          </p:cNvSpPr>
          <p:nvPr>
            <p:ph type="ctrTitle" hasCustomPrompt="1"/>
          </p:nvPr>
        </p:nvSpPr>
        <p:spPr>
          <a:xfrm>
            <a:off x="619200" y="900000"/>
            <a:ext cx="6294948" cy="1865973"/>
          </a:xfrm>
        </p:spPr>
        <p:txBody>
          <a:bodyPr anchor="b">
            <a:normAutofit/>
          </a:bodyPr>
          <a:lstStyle>
            <a:lvl1pPr algn="l">
              <a:lnSpc>
                <a:spcPct val="100000"/>
              </a:lnSpc>
              <a:defRPr sz="3600" b="1" cap="none" spc="0" baseline="0">
                <a:solidFill>
                  <a:schemeClr val="tx1"/>
                </a:solidFill>
                <a:latin typeface="+mj-lt"/>
                <a:cs typeface="Poppins" panose="00000500000000000000" pitchFamily="2" charset="0"/>
              </a:defRPr>
            </a:lvl1pPr>
          </a:lstStyle>
          <a:p>
            <a:r>
              <a:rPr lang="en-US"/>
              <a:t>Heading</a:t>
            </a:r>
            <a:endParaRPr lang="en-AU"/>
          </a:p>
        </p:txBody>
      </p:sp>
      <p:sp>
        <p:nvSpPr>
          <p:cNvPr id="3" name="Subtitle 2">
            <a:extLst>
              <a:ext uri="{FF2B5EF4-FFF2-40B4-BE49-F238E27FC236}">
                <a16:creationId xmlns:a16="http://schemas.microsoft.com/office/drawing/2014/main" id="{A0E4234F-6DCE-457B-B4C7-7D5B619C7879}"/>
              </a:ext>
            </a:extLst>
          </p:cNvPr>
          <p:cNvSpPr>
            <a:spLocks noGrp="1"/>
          </p:cNvSpPr>
          <p:nvPr>
            <p:ph type="subTitle" idx="1" hasCustomPrompt="1"/>
          </p:nvPr>
        </p:nvSpPr>
        <p:spPr>
          <a:xfrm>
            <a:off x="619200" y="3960000"/>
            <a:ext cx="8514273" cy="1332781"/>
          </a:xfrm>
        </p:spPr>
        <p:txBody>
          <a:bodyPr>
            <a:normAutofit/>
          </a:bodyPr>
          <a:lstStyle>
            <a:lvl1pPr marL="0" indent="0" algn="l">
              <a:buNone/>
              <a:defRPr sz="2400" b="0" cap="none"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endParaRPr lang="en-AU"/>
          </a:p>
        </p:txBody>
      </p:sp>
      <p:sp>
        <p:nvSpPr>
          <p:cNvPr id="7" name="Footer Placeholder 6">
            <a:extLst>
              <a:ext uri="{FF2B5EF4-FFF2-40B4-BE49-F238E27FC236}">
                <a16:creationId xmlns:a16="http://schemas.microsoft.com/office/drawing/2014/main" id="{8F99719A-F899-4734-B52B-E79A49167D20}"/>
              </a:ext>
            </a:extLst>
          </p:cNvPr>
          <p:cNvSpPr>
            <a:spLocks noGrp="1"/>
          </p:cNvSpPr>
          <p:nvPr>
            <p:ph type="ftr" sz="quarter" idx="10"/>
          </p:nvPr>
        </p:nvSpPr>
        <p:spPr/>
        <p:txBody>
          <a:bodyPr/>
          <a:lstStyle>
            <a:lvl1pPr>
              <a:defRPr sz="700">
                <a:solidFill>
                  <a:schemeClr val="tx2"/>
                </a:solidFill>
              </a:defRPr>
            </a:lvl1pPr>
          </a:lstStyle>
          <a:p>
            <a:r>
              <a:rPr lang="en-AU"/>
              <a:t>The Smith Family</a:t>
            </a:r>
          </a:p>
        </p:txBody>
      </p:sp>
      <p:sp>
        <p:nvSpPr>
          <p:cNvPr id="8" name="Slide Number Placeholder 7">
            <a:extLst>
              <a:ext uri="{FF2B5EF4-FFF2-40B4-BE49-F238E27FC236}">
                <a16:creationId xmlns:a16="http://schemas.microsoft.com/office/drawing/2014/main" id="{2257CBCB-20AA-43B4-8F70-84CFD4EAEB04}"/>
              </a:ext>
            </a:extLst>
          </p:cNvPr>
          <p:cNvSpPr>
            <a:spLocks noGrp="1"/>
          </p:cNvSpPr>
          <p:nvPr>
            <p:ph type="sldNum" sz="quarter" idx="11"/>
          </p:nvPr>
        </p:nvSpPr>
        <p:spPr/>
        <p:txBody>
          <a:bodyPr/>
          <a:lstStyle>
            <a:lvl1pPr>
              <a:defRPr sz="900">
                <a:solidFill>
                  <a:schemeClr val="tx2"/>
                </a:solidFill>
              </a:defRPr>
            </a:lvl1pPr>
          </a:lstStyle>
          <a:p>
            <a:fld id="{701659A3-48E7-4852-8A6D-A4F0E88FDBAC}" type="slidenum">
              <a:rPr lang="en-AU" smtClean="0"/>
              <a:pPr/>
              <a:t>‹#›</a:t>
            </a:fld>
            <a:endParaRPr lang="en-AU"/>
          </a:p>
        </p:txBody>
      </p:sp>
      <p:cxnSp>
        <p:nvCxnSpPr>
          <p:cNvPr id="10" name="Straight Connector 9">
            <a:extLst>
              <a:ext uri="{FF2B5EF4-FFF2-40B4-BE49-F238E27FC236}">
                <a16:creationId xmlns:a16="http://schemas.microsoft.com/office/drawing/2014/main" id="{72CD61F3-8762-4F3F-92BE-C681AE47DDF1}"/>
              </a:ext>
            </a:extLst>
          </p:cNvPr>
          <p:cNvCxnSpPr/>
          <p:nvPr userDrawn="1"/>
        </p:nvCxnSpPr>
        <p:spPr>
          <a:xfrm>
            <a:off x="862011" y="6494463"/>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CDD72163-0312-4890-980C-F50DF4F3D1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Tree>
    <p:extLst>
      <p:ext uri="{BB962C8B-B14F-4D97-AF65-F5344CB8AC3E}">
        <p14:creationId xmlns:p14="http://schemas.microsoft.com/office/powerpoint/2010/main" val="3916396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
        <p:nvSpPr>
          <p:cNvPr id="12" name="Rectangle: Diagonal Corners Rounded 11">
            <a:extLst>
              <a:ext uri="{FF2B5EF4-FFF2-40B4-BE49-F238E27FC236}">
                <a16:creationId xmlns:a16="http://schemas.microsoft.com/office/drawing/2014/main" id="{047390B1-BD95-456B-BEB4-FE87FE43CF23}"/>
              </a:ext>
            </a:extLst>
          </p:cNvPr>
          <p:cNvSpPr/>
          <p:nvPr/>
        </p:nvSpPr>
        <p:spPr>
          <a:xfrm>
            <a:off x="641106" y="2026800"/>
            <a:ext cx="3437870" cy="3665163"/>
          </a:xfrm>
          <a:prstGeom prst="round2DiagRect">
            <a:avLst>
              <a:gd name="adj1" fmla="val 8103"/>
              <a:gd name="adj2" fmla="val 0"/>
            </a:avLst>
          </a:prstGeom>
          <a:solidFill>
            <a:srgbClr val="FFE4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3" name="Rectangle: Diagonal Corners Rounded 12">
            <a:extLst>
              <a:ext uri="{FF2B5EF4-FFF2-40B4-BE49-F238E27FC236}">
                <a16:creationId xmlns:a16="http://schemas.microsoft.com/office/drawing/2014/main" id="{8B8FDFA7-3B4A-401D-B8F4-5E9A238C8BBB}"/>
              </a:ext>
            </a:extLst>
          </p:cNvPr>
          <p:cNvSpPr/>
          <p:nvPr/>
        </p:nvSpPr>
        <p:spPr>
          <a:xfrm>
            <a:off x="4388019" y="2026799"/>
            <a:ext cx="3437870" cy="3665163"/>
          </a:xfrm>
          <a:prstGeom prst="round2DiagRect">
            <a:avLst>
              <a:gd name="adj1" fmla="val 8103"/>
              <a:gd name="adj2" fmla="val 0"/>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6" name="Rectangle: Diagonal Corners Rounded 15">
            <a:extLst>
              <a:ext uri="{FF2B5EF4-FFF2-40B4-BE49-F238E27FC236}">
                <a16:creationId xmlns:a16="http://schemas.microsoft.com/office/drawing/2014/main" id="{B30EA2EC-5C69-44F8-BB2F-C9C324DB5F36}"/>
              </a:ext>
            </a:extLst>
          </p:cNvPr>
          <p:cNvSpPr/>
          <p:nvPr/>
        </p:nvSpPr>
        <p:spPr>
          <a:xfrm>
            <a:off x="8134932" y="2026799"/>
            <a:ext cx="3437870" cy="3665163"/>
          </a:xfrm>
          <a:prstGeom prst="round2DiagRect">
            <a:avLst>
              <a:gd name="adj1" fmla="val 8103"/>
              <a:gd name="adj2" fmla="val 0"/>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Tree>
    <p:extLst>
      <p:ext uri="{BB962C8B-B14F-4D97-AF65-F5344CB8AC3E}">
        <p14:creationId xmlns:p14="http://schemas.microsoft.com/office/powerpoint/2010/main" val="723296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grpSp>
        <p:nvGrpSpPr>
          <p:cNvPr id="10" name="Group 9">
            <a:extLst>
              <a:ext uri="{FF2B5EF4-FFF2-40B4-BE49-F238E27FC236}">
                <a16:creationId xmlns:a16="http://schemas.microsoft.com/office/drawing/2014/main" id="{1AD31AE1-7FF1-4033-8862-C99FCDA3D611}"/>
              </a:ext>
            </a:extLst>
          </p:cNvPr>
          <p:cNvGrpSpPr/>
          <p:nvPr userDrawn="1"/>
        </p:nvGrpSpPr>
        <p:grpSpPr>
          <a:xfrm>
            <a:off x="641106" y="2026799"/>
            <a:ext cx="10931696" cy="3665164"/>
            <a:chOff x="641106" y="2026799"/>
            <a:chExt cx="10931696" cy="3665164"/>
          </a:xfrm>
        </p:grpSpPr>
        <p:sp>
          <p:nvSpPr>
            <p:cNvPr id="12" name="Rectangle: Diagonal Corners Rounded 11">
              <a:extLst>
                <a:ext uri="{FF2B5EF4-FFF2-40B4-BE49-F238E27FC236}">
                  <a16:creationId xmlns:a16="http://schemas.microsoft.com/office/drawing/2014/main" id="{047390B1-BD95-456B-BEB4-FE87FE43CF23}"/>
                </a:ext>
              </a:extLst>
            </p:cNvPr>
            <p:cNvSpPr/>
            <p:nvPr/>
          </p:nvSpPr>
          <p:spPr>
            <a:xfrm>
              <a:off x="641106" y="2026800"/>
              <a:ext cx="3437870" cy="3665163"/>
            </a:xfrm>
            <a:prstGeom prst="round2DiagRect">
              <a:avLst>
                <a:gd name="adj1" fmla="val 8103"/>
                <a:gd name="adj2" fmla="val 0"/>
              </a:avLst>
            </a:prstGeom>
            <a:solidFill>
              <a:srgbClr val="FFE4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3" name="Rectangle: Diagonal Corners Rounded 12">
              <a:extLst>
                <a:ext uri="{FF2B5EF4-FFF2-40B4-BE49-F238E27FC236}">
                  <a16:creationId xmlns:a16="http://schemas.microsoft.com/office/drawing/2014/main" id="{8B8FDFA7-3B4A-401D-B8F4-5E9A238C8BBB}"/>
                </a:ext>
              </a:extLst>
            </p:cNvPr>
            <p:cNvSpPr/>
            <p:nvPr/>
          </p:nvSpPr>
          <p:spPr>
            <a:xfrm>
              <a:off x="4388019" y="2026799"/>
              <a:ext cx="3437870" cy="3665163"/>
            </a:xfrm>
            <a:prstGeom prst="round2DiagRect">
              <a:avLst>
                <a:gd name="adj1" fmla="val 8103"/>
                <a:gd name="adj2" fmla="val 0"/>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6" name="Rectangle: Diagonal Corners Rounded 15">
              <a:extLst>
                <a:ext uri="{FF2B5EF4-FFF2-40B4-BE49-F238E27FC236}">
                  <a16:creationId xmlns:a16="http://schemas.microsoft.com/office/drawing/2014/main" id="{B30EA2EC-5C69-44F8-BB2F-C9C324DB5F36}"/>
                </a:ext>
              </a:extLst>
            </p:cNvPr>
            <p:cNvSpPr/>
            <p:nvPr/>
          </p:nvSpPr>
          <p:spPr>
            <a:xfrm>
              <a:off x="8134932" y="2026799"/>
              <a:ext cx="3437870" cy="3665163"/>
            </a:xfrm>
            <a:prstGeom prst="round2DiagRect">
              <a:avLst>
                <a:gd name="adj1" fmla="val 8103"/>
                <a:gd name="adj2" fmla="val 0"/>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grpSp>
    </p:spTree>
    <p:extLst>
      <p:ext uri="{BB962C8B-B14F-4D97-AF65-F5344CB8AC3E}">
        <p14:creationId xmlns:p14="http://schemas.microsoft.com/office/powerpoint/2010/main" val="3115608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grpSp>
        <p:nvGrpSpPr>
          <p:cNvPr id="17" name="Group 16">
            <a:extLst>
              <a:ext uri="{FF2B5EF4-FFF2-40B4-BE49-F238E27FC236}">
                <a16:creationId xmlns:a16="http://schemas.microsoft.com/office/drawing/2014/main" id="{6A9F456D-B782-453E-8243-96FE04B283B2}"/>
              </a:ext>
            </a:extLst>
          </p:cNvPr>
          <p:cNvGrpSpPr/>
          <p:nvPr userDrawn="1"/>
        </p:nvGrpSpPr>
        <p:grpSpPr>
          <a:xfrm>
            <a:off x="2498094" y="2026800"/>
            <a:ext cx="7195812" cy="3665163"/>
            <a:chOff x="2520000" y="2026800"/>
            <a:chExt cx="7195812" cy="3665163"/>
          </a:xfrm>
        </p:grpSpPr>
        <p:sp>
          <p:nvSpPr>
            <p:cNvPr id="18" name="Rectangle: Diagonal Corners Rounded 17">
              <a:extLst>
                <a:ext uri="{FF2B5EF4-FFF2-40B4-BE49-F238E27FC236}">
                  <a16:creationId xmlns:a16="http://schemas.microsoft.com/office/drawing/2014/main" id="{E8FFA9DB-C8AA-4306-B636-AF97431515F5}"/>
                </a:ext>
              </a:extLst>
            </p:cNvPr>
            <p:cNvSpPr/>
            <p:nvPr/>
          </p:nvSpPr>
          <p:spPr>
            <a:xfrm>
              <a:off x="6277942" y="2026800"/>
              <a:ext cx="3437870" cy="3665163"/>
            </a:xfrm>
            <a:prstGeom prst="round2DiagRect">
              <a:avLst>
                <a:gd name="adj1" fmla="val 8103"/>
                <a:gd name="adj2" fmla="val 0"/>
              </a:avLst>
            </a:prstGeom>
            <a:solidFill>
              <a:srgbClr val="FFE4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9" name="Rectangle: Diagonal Corners Rounded 18">
              <a:extLst>
                <a:ext uri="{FF2B5EF4-FFF2-40B4-BE49-F238E27FC236}">
                  <a16:creationId xmlns:a16="http://schemas.microsoft.com/office/drawing/2014/main" id="{7BEA48D6-293D-4469-AB47-57E205D2CC58}"/>
                </a:ext>
              </a:extLst>
            </p:cNvPr>
            <p:cNvSpPr/>
            <p:nvPr/>
          </p:nvSpPr>
          <p:spPr>
            <a:xfrm>
              <a:off x="2520000" y="2026800"/>
              <a:ext cx="3437870" cy="3665163"/>
            </a:xfrm>
            <a:prstGeom prst="round2DiagRect">
              <a:avLst>
                <a:gd name="adj1" fmla="val 8103"/>
                <a:gd name="adj2" fmla="val 0"/>
              </a:avLst>
            </a:prstGeom>
            <a:solidFill>
              <a:srgbClr val="B2E9F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grpSp>
    </p:spTree>
    <p:extLst>
      <p:ext uri="{BB962C8B-B14F-4D97-AF65-F5344CB8AC3E}">
        <p14:creationId xmlns:p14="http://schemas.microsoft.com/office/powerpoint/2010/main" val="3482717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
        <p:nvSpPr>
          <p:cNvPr id="9" name="Rectangle: Diagonal Corners Rounded 8">
            <a:extLst>
              <a:ext uri="{FF2B5EF4-FFF2-40B4-BE49-F238E27FC236}">
                <a16:creationId xmlns:a16="http://schemas.microsoft.com/office/drawing/2014/main" id="{443D7D8A-51E7-40A8-87F7-AC5B05B9CACD}"/>
              </a:ext>
            </a:extLst>
          </p:cNvPr>
          <p:cNvSpPr/>
          <p:nvPr userDrawn="1"/>
        </p:nvSpPr>
        <p:spPr>
          <a:xfrm>
            <a:off x="619123" y="2026800"/>
            <a:ext cx="10968532" cy="3869503"/>
          </a:xfrm>
          <a:prstGeom prst="round2DiagRect">
            <a:avLst>
              <a:gd name="adj1" fmla="val 8103"/>
              <a:gd name="adj2" fmla="val 0"/>
            </a:avLst>
          </a:prstGeom>
          <a:solidFill>
            <a:schemeClr val="bg2">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6B8394"/>
                </a:solidFill>
              </a:rPr>
              <a:t> </a:t>
            </a:r>
            <a:endParaRPr lang="en-AU">
              <a:solidFill>
                <a:srgbClr val="6B8394"/>
              </a:solidFill>
            </a:endParaRPr>
          </a:p>
        </p:txBody>
      </p:sp>
    </p:spTree>
    <p:extLst>
      <p:ext uri="{BB962C8B-B14F-4D97-AF65-F5344CB8AC3E}">
        <p14:creationId xmlns:p14="http://schemas.microsoft.com/office/powerpoint/2010/main" val="250415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
        <p:nvSpPr>
          <p:cNvPr id="7" name="Rectangle: Diagonal Corners Rounded 6">
            <a:extLst>
              <a:ext uri="{FF2B5EF4-FFF2-40B4-BE49-F238E27FC236}">
                <a16:creationId xmlns:a16="http://schemas.microsoft.com/office/drawing/2014/main" id="{163C6D0D-0491-4935-B315-6F0A5CCA66B8}"/>
              </a:ext>
            </a:extLst>
          </p:cNvPr>
          <p:cNvSpPr/>
          <p:nvPr userDrawn="1"/>
        </p:nvSpPr>
        <p:spPr>
          <a:xfrm>
            <a:off x="6260951" y="2026800"/>
            <a:ext cx="5317777" cy="4008240"/>
          </a:xfrm>
          <a:prstGeom prst="round2DiagRect">
            <a:avLst>
              <a:gd name="adj1" fmla="val 8103"/>
              <a:gd name="adj2" fmla="val 0"/>
            </a:avLst>
          </a:prstGeom>
          <a:solidFill>
            <a:srgbClr val="FFE4D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8" name="Rectangle: Diagonal Corners Rounded 7">
            <a:extLst>
              <a:ext uri="{FF2B5EF4-FFF2-40B4-BE49-F238E27FC236}">
                <a16:creationId xmlns:a16="http://schemas.microsoft.com/office/drawing/2014/main" id="{B252F84D-D90E-43E8-BDEB-999E5798DAAE}"/>
              </a:ext>
            </a:extLst>
          </p:cNvPr>
          <p:cNvSpPr/>
          <p:nvPr userDrawn="1"/>
        </p:nvSpPr>
        <p:spPr>
          <a:xfrm>
            <a:off x="619200" y="2026800"/>
            <a:ext cx="5261449" cy="1891016"/>
          </a:xfrm>
          <a:prstGeom prst="round2DiagRect">
            <a:avLst>
              <a:gd name="adj1" fmla="val 8103"/>
              <a:gd name="adj2" fmla="val 0"/>
            </a:avLst>
          </a:prstGeom>
          <a:solidFill>
            <a:srgbClr val="B2E9F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0" name="Rectangle: Diagonal Corners Rounded 9">
            <a:extLst>
              <a:ext uri="{FF2B5EF4-FFF2-40B4-BE49-F238E27FC236}">
                <a16:creationId xmlns:a16="http://schemas.microsoft.com/office/drawing/2014/main" id="{C6D27394-678F-4BBD-B4F0-75031BC864D0}"/>
              </a:ext>
            </a:extLst>
          </p:cNvPr>
          <p:cNvSpPr/>
          <p:nvPr userDrawn="1"/>
        </p:nvSpPr>
        <p:spPr>
          <a:xfrm>
            <a:off x="619200" y="4144024"/>
            <a:ext cx="5261449" cy="1891016"/>
          </a:xfrm>
          <a:prstGeom prst="round2DiagRect">
            <a:avLst>
              <a:gd name="adj1" fmla="val 8103"/>
              <a:gd name="adj2" fmla="val 0"/>
            </a:avLst>
          </a:prstGeom>
          <a:solidFill>
            <a:srgbClr val="8295A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Tree>
    <p:extLst>
      <p:ext uri="{BB962C8B-B14F-4D97-AF65-F5344CB8AC3E}">
        <p14:creationId xmlns:p14="http://schemas.microsoft.com/office/powerpoint/2010/main" val="1497393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 Final Slide with full image">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E1F7A148-06CD-47DA-9547-5FA25B7455BC}"/>
              </a:ext>
            </a:extLst>
          </p:cNvPr>
          <p:cNvSpPr>
            <a:spLocks noGrp="1"/>
          </p:cNvSpPr>
          <p:nvPr>
            <p:ph type="pic" sz="quarter" idx="13"/>
          </p:nvPr>
        </p:nvSpPr>
        <p:spPr>
          <a:xfrm>
            <a:off x="0" y="0"/>
            <a:ext cx="12192000" cy="6858000"/>
          </a:xfrm>
        </p:spPr>
        <p:txBody>
          <a:bodyPr/>
          <a:lstStyle/>
          <a:p>
            <a:r>
              <a:rPr lang="en-US"/>
              <a:t>Click icon to add picture</a:t>
            </a:r>
            <a:endParaRPr lang="en-AU"/>
          </a:p>
        </p:txBody>
      </p:sp>
      <p:sp>
        <p:nvSpPr>
          <p:cNvPr id="3" name="Footer Placeholder 2">
            <a:extLst>
              <a:ext uri="{FF2B5EF4-FFF2-40B4-BE49-F238E27FC236}">
                <a16:creationId xmlns:a16="http://schemas.microsoft.com/office/drawing/2014/main" id="{756FE418-DA22-4367-861F-43D6ADD50ED5}"/>
              </a:ext>
            </a:extLst>
          </p:cNvPr>
          <p:cNvSpPr>
            <a:spLocks noGrp="1"/>
          </p:cNvSpPr>
          <p:nvPr>
            <p:ph type="ftr" sz="quarter" idx="11"/>
          </p:nvPr>
        </p:nvSpPr>
        <p:spPr/>
        <p:txBody>
          <a:bodyPr/>
          <a:lstStyle>
            <a:lvl1pPr algn="l">
              <a:defRPr sz="700">
                <a:solidFill>
                  <a:schemeClr val="bg1"/>
                </a:solidFill>
                <a:latin typeface="Poppins" panose="00000500000000000000" pitchFamily="2" charset="0"/>
                <a:cs typeface="Poppins" panose="00000500000000000000" pitchFamily="2" charset="0"/>
              </a:defRPr>
            </a:lvl1pPr>
          </a:lstStyle>
          <a:p>
            <a:endParaRPr lang="en-AU"/>
          </a:p>
        </p:txBody>
      </p:sp>
      <p:sp>
        <p:nvSpPr>
          <p:cNvPr id="4" name="Slide Number Placeholder 3">
            <a:extLst>
              <a:ext uri="{FF2B5EF4-FFF2-40B4-BE49-F238E27FC236}">
                <a16:creationId xmlns:a16="http://schemas.microsoft.com/office/drawing/2014/main" id="{1E7AFF6C-9833-4A92-B45B-7D4063688CDA}"/>
              </a:ext>
            </a:extLst>
          </p:cNvPr>
          <p:cNvSpPr>
            <a:spLocks noGrp="1"/>
          </p:cNvSpPr>
          <p:nvPr>
            <p:ph type="sldNum" sz="quarter" idx="12"/>
          </p:nvPr>
        </p:nvSpPr>
        <p:spPr/>
        <p:txBody>
          <a:bodyPr/>
          <a:lstStyle>
            <a:lvl1pPr algn="r">
              <a:defRPr sz="900">
                <a:solidFill>
                  <a:schemeClr val="bg1"/>
                </a:solidFill>
                <a:latin typeface="Poppins" panose="00000500000000000000" pitchFamily="2" charset="0"/>
                <a:cs typeface="Poppins" panose="00000500000000000000" pitchFamily="2" charset="0"/>
              </a:defRPr>
            </a:lvl1pPr>
          </a:lstStyle>
          <a:p>
            <a:pPr>
              <a:defRPr/>
            </a:pPr>
            <a:fld id="{701659A3-48E7-4852-8A6D-A4F0E88FDBAC}" type="slidenum">
              <a:rPr lang="en-AU" smtClean="0"/>
              <a:pPr>
                <a:defRPr/>
              </a:pPr>
              <a:t>‹#›</a:t>
            </a:fld>
            <a:endParaRPr lang="en-US"/>
          </a:p>
        </p:txBody>
      </p:sp>
      <p:pic>
        <p:nvPicPr>
          <p:cNvPr id="6" name="Picture 5">
            <a:extLst>
              <a:ext uri="{FF2B5EF4-FFF2-40B4-BE49-F238E27FC236}">
                <a16:creationId xmlns:a16="http://schemas.microsoft.com/office/drawing/2014/main" id="{767647B0-2CE9-4593-8BB1-E1D9FEF4C1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14046" y="508000"/>
            <a:ext cx="1858830" cy="765631"/>
          </a:xfrm>
          <a:prstGeom prst="rect">
            <a:avLst/>
          </a:prstGeom>
        </p:spPr>
      </p:pic>
      <p:pic>
        <p:nvPicPr>
          <p:cNvPr id="7" name="Picture 6" descr="Logo, company name&#10;&#10;Description automatically generated">
            <a:extLst>
              <a:ext uri="{FF2B5EF4-FFF2-40B4-BE49-F238E27FC236}">
                <a16:creationId xmlns:a16="http://schemas.microsoft.com/office/drawing/2014/main" id="{BBA41804-43F7-7828-856E-AA6AF78E0815}"/>
              </a:ext>
            </a:extLst>
          </p:cNvPr>
          <p:cNvPicPr>
            <a:picLocks noChangeAspect="1"/>
          </p:cNvPicPr>
          <p:nvPr userDrawn="1"/>
        </p:nvPicPr>
        <p:blipFill>
          <a:blip r:embed="rId3"/>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284996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6D5A36-4E79-AFD8-8E7E-B92EE7BE08B6}"/>
              </a:ext>
            </a:extLst>
          </p:cNvPr>
          <p:cNvSpPr/>
          <p:nvPr userDrawn="1"/>
        </p:nvSpPr>
        <p:spPr>
          <a:xfrm>
            <a:off x="-152400" y="-66675"/>
            <a:ext cx="12525375" cy="7162800"/>
          </a:xfrm>
          <a:prstGeom prst="rect">
            <a:avLst/>
          </a:prstGeom>
          <a:solidFill>
            <a:srgbClr val="003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16" name="Title 1">
            <a:extLst>
              <a:ext uri="{FF2B5EF4-FFF2-40B4-BE49-F238E27FC236}">
                <a16:creationId xmlns:a16="http://schemas.microsoft.com/office/drawing/2014/main" id="{00CDDD62-194E-7142-8804-45AA21173A44}"/>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FFFFFF"/>
                </a:solidFill>
              </a:defRPr>
            </a:lvl1pPr>
          </a:lstStyle>
          <a:p>
            <a:r>
              <a:rPr lang="en-GB"/>
              <a:t>Click to edit master title style</a:t>
            </a:r>
            <a:endParaRPr lang="en-US"/>
          </a:p>
        </p:txBody>
      </p:sp>
      <p:sp>
        <p:nvSpPr>
          <p:cNvPr id="17" name="Subtitle 2">
            <a:extLst>
              <a:ext uri="{FF2B5EF4-FFF2-40B4-BE49-F238E27FC236}">
                <a16:creationId xmlns:a16="http://schemas.microsoft.com/office/drawing/2014/main" id="{CB686522-0DF6-3E40-A308-E5E7FEB2F493}"/>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B2E9FC"/>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Picture Placeholder 9">
            <a:extLst>
              <a:ext uri="{FF2B5EF4-FFF2-40B4-BE49-F238E27FC236}">
                <a16:creationId xmlns:a16="http://schemas.microsoft.com/office/drawing/2014/main" id="{8D364C8C-8EDB-2C43-BDCA-AA4B8A5ACCC0}"/>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9" name="Text Placeholder 5">
            <a:extLst>
              <a:ext uri="{FF2B5EF4-FFF2-40B4-BE49-F238E27FC236}">
                <a16:creationId xmlns:a16="http://schemas.microsoft.com/office/drawing/2014/main" id="{069F02C4-F212-AE4C-90EA-B6217FFD01FA}"/>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rgbClr val="B2E9FC"/>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3" name="Picture 2" descr="Text&#10;&#10;Description automatically generated">
            <a:extLst>
              <a:ext uri="{FF2B5EF4-FFF2-40B4-BE49-F238E27FC236}">
                <a16:creationId xmlns:a16="http://schemas.microsoft.com/office/drawing/2014/main" id="{12DB0BF6-4DC6-1BF4-6645-F4BF7EEDD718}"/>
              </a:ext>
            </a:extLst>
          </p:cNvPr>
          <p:cNvPicPr>
            <a:picLocks noChangeAspect="1"/>
          </p:cNvPicPr>
          <p:nvPr userDrawn="1"/>
        </p:nvPicPr>
        <p:blipFill>
          <a:blip r:embed="rId2"/>
          <a:stretch>
            <a:fillRect/>
          </a:stretch>
        </p:blipFill>
        <p:spPr>
          <a:xfrm>
            <a:off x="9386942" y="426211"/>
            <a:ext cx="2217683" cy="924272"/>
          </a:xfrm>
          <a:prstGeom prst="rect">
            <a:avLst/>
          </a:prstGeom>
        </p:spPr>
      </p:pic>
    </p:spTree>
    <p:extLst>
      <p:ext uri="{BB962C8B-B14F-4D97-AF65-F5344CB8AC3E}">
        <p14:creationId xmlns:p14="http://schemas.microsoft.com/office/powerpoint/2010/main" val="368656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B2F184-0555-A98C-6D6C-1D7F4D6ECF50}"/>
              </a:ext>
            </a:extLst>
          </p:cNvPr>
          <p:cNvSpPr/>
          <p:nvPr userDrawn="1"/>
        </p:nvSpPr>
        <p:spPr>
          <a:xfrm>
            <a:off x="-152400" y="-66675"/>
            <a:ext cx="12525375" cy="7162800"/>
          </a:xfrm>
          <a:prstGeom prst="rect">
            <a:avLst/>
          </a:prstGeom>
          <a:solidFill>
            <a:srgbClr val="FFE4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9" name="Title 1">
            <a:extLst>
              <a:ext uri="{FF2B5EF4-FFF2-40B4-BE49-F238E27FC236}">
                <a16:creationId xmlns:a16="http://schemas.microsoft.com/office/drawing/2014/main" id="{CBEFB1C1-2DDD-874B-B82A-B1CC98B3511C}"/>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003767"/>
                </a:solidFill>
              </a:defRPr>
            </a:lvl1pPr>
          </a:lstStyle>
          <a:p>
            <a:r>
              <a:rPr lang="en-GB"/>
              <a:t>Click to edit master title style</a:t>
            </a:r>
            <a:endParaRPr lang="en-US"/>
          </a:p>
        </p:txBody>
      </p:sp>
      <p:sp>
        <p:nvSpPr>
          <p:cNvPr id="10" name="Subtitle 2">
            <a:extLst>
              <a:ext uri="{FF2B5EF4-FFF2-40B4-BE49-F238E27FC236}">
                <a16:creationId xmlns:a16="http://schemas.microsoft.com/office/drawing/2014/main" id="{2AD3D0C1-D3EA-6B4E-84D2-D3F7A46E3ED6}"/>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003767"/>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9">
            <a:extLst>
              <a:ext uri="{FF2B5EF4-FFF2-40B4-BE49-F238E27FC236}">
                <a16:creationId xmlns:a16="http://schemas.microsoft.com/office/drawing/2014/main" id="{658EEB93-258C-DA44-9C67-7DA28E5845AD}"/>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2" name="Text Placeholder 5">
            <a:extLst>
              <a:ext uri="{FF2B5EF4-FFF2-40B4-BE49-F238E27FC236}">
                <a16:creationId xmlns:a16="http://schemas.microsoft.com/office/drawing/2014/main" id="{4F767A05-7FBF-7448-BF46-D38910E3B547}"/>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chemeClr val="bg1"/>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4" name="Picture 3" descr="Logo&#10;&#10;Description automatically generated">
            <a:extLst>
              <a:ext uri="{FF2B5EF4-FFF2-40B4-BE49-F238E27FC236}">
                <a16:creationId xmlns:a16="http://schemas.microsoft.com/office/drawing/2014/main" id="{5E9D33C3-C460-AA49-15B9-3F15EA4CA3F3}"/>
              </a:ext>
            </a:extLst>
          </p:cNvPr>
          <p:cNvPicPr>
            <a:picLocks noChangeAspect="1"/>
          </p:cNvPicPr>
          <p:nvPr userDrawn="1"/>
        </p:nvPicPr>
        <p:blipFill>
          <a:blip r:embed="rId2"/>
          <a:stretch>
            <a:fillRect/>
          </a:stretch>
        </p:blipFill>
        <p:spPr>
          <a:xfrm>
            <a:off x="9386942" y="394250"/>
            <a:ext cx="2321582" cy="956233"/>
          </a:xfrm>
          <a:prstGeom prst="rect">
            <a:avLst/>
          </a:prstGeom>
        </p:spPr>
      </p:pic>
    </p:spTree>
    <p:extLst>
      <p:ext uri="{BB962C8B-B14F-4D97-AF65-F5344CB8AC3E}">
        <p14:creationId xmlns:p14="http://schemas.microsoft.com/office/powerpoint/2010/main" val="155209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0F13A-A198-4DBE-410B-C682F94FA52E}"/>
              </a:ext>
            </a:extLst>
          </p:cNvPr>
          <p:cNvSpPr/>
          <p:nvPr userDrawn="1"/>
        </p:nvSpPr>
        <p:spPr>
          <a:xfrm>
            <a:off x="-152400" y="-66675"/>
            <a:ext cx="12525375" cy="7162800"/>
          </a:xfrm>
          <a:prstGeom prst="rect">
            <a:avLst/>
          </a:prstGeom>
          <a:solidFill>
            <a:srgbClr val="DA17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12" name="Title 1">
            <a:extLst>
              <a:ext uri="{FF2B5EF4-FFF2-40B4-BE49-F238E27FC236}">
                <a16:creationId xmlns:a16="http://schemas.microsoft.com/office/drawing/2014/main" id="{FC941108-3710-2448-ADA6-946070443F01}"/>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FFFFFF"/>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A0B17292-86DE-3646-9055-0649F6DD4F0A}"/>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FFE4DC"/>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9">
            <a:extLst>
              <a:ext uri="{FF2B5EF4-FFF2-40B4-BE49-F238E27FC236}">
                <a16:creationId xmlns:a16="http://schemas.microsoft.com/office/drawing/2014/main" id="{8713F8DA-6388-3248-8B62-00E59684EABA}"/>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6" name="Text Placeholder 5">
            <a:extLst>
              <a:ext uri="{FF2B5EF4-FFF2-40B4-BE49-F238E27FC236}">
                <a16:creationId xmlns:a16="http://schemas.microsoft.com/office/drawing/2014/main" id="{75B6F28A-80E6-8A45-AF9B-EC9F1AFBF8D3}"/>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rgbClr val="B2E9FC"/>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9" name="Picture 8" descr="Text&#10;&#10;Description automatically generated">
            <a:extLst>
              <a:ext uri="{FF2B5EF4-FFF2-40B4-BE49-F238E27FC236}">
                <a16:creationId xmlns:a16="http://schemas.microsoft.com/office/drawing/2014/main" id="{8D42B5B6-3D52-76F3-290C-8A0140DF92A4}"/>
              </a:ext>
            </a:extLst>
          </p:cNvPr>
          <p:cNvPicPr>
            <a:picLocks noChangeAspect="1"/>
          </p:cNvPicPr>
          <p:nvPr userDrawn="1"/>
        </p:nvPicPr>
        <p:blipFill>
          <a:blip r:embed="rId2"/>
          <a:stretch>
            <a:fillRect/>
          </a:stretch>
        </p:blipFill>
        <p:spPr>
          <a:xfrm>
            <a:off x="9386942" y="426211"/>
            <a:ext cx="2217683" cy="924272"/>
          </a:xfrm>
          <a:prstGeom prst="rect">
            <a:avLst/>
          </a:prstGeom>
        </p:spPr>
      </p:pic>
    </p:spTree>
    <p:extLst>
      <p:ext uri="{BB962C8B-B14F-4D97-AF65-F5344CB8AC3E}">
        <p14:creationId xmlns:p14="http://schemas.microsoft.com/office/powerpoint/2010/main" val="399780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EFB959-6D65-08DD-1707-367D384389D8}"/>
              </a:ext>
            </a:extLst>
          </p:cNvPr>
          <p:cNvSpPr/>
          <p:nvPr userDrawn="1"/>
        </p:nvSpPr>
        <p:spPr>
          <a:xfrm>
            <a:off x="-152400" y="-66675"/>
            <a:ext cx="12525375" cy="7162800"/>
          </a:xfrm>
          <a:prstGeom prst="rect">
            <a:avLst/>
          </a:prstGeom>
          <a:solidFill>
            <a:srgbClr val="869F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12" name="Title 1">
            <a:extLst>
              <a:ext uri="{FF2B5EF4-FFF2-40B4-BE49-F238E27FC236}">
                <a16:creationId xmlns:a16="http://schemas.microsoft.com/office/drawing/2014/main" id="{FC941108-3710-2448-ADA6-946070443F01}"/>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FFFFFF"/>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A0B17292-86DE-3646-9055-0649F6DD4F0A}"/>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003767"/>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9">
            <a:extLst>
              <a:ext uri="{FF2B5EF4-FFF2-40B4-BE49-F238E27FC236}">
                <a16:creationId xmlns:a16="http://schemas.microsoft.com/office/drawing/2014/main" id="{8713F8DA-6388-3248-8B62-00E59684EABA}"/>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defRPr>
            </a:lvl1pPr>
          </a:lstStyle>
          <a:p>
            <a:r>
              <a:rPr lang="en-US"/>
              <a:t>Click icon to add picture</a:t>
            </a:r>
            <a:endParaRPr lang="en-AU"/>
          </a:p>
        </p:txBody>
      </p:sp>
      <p:sp>
        <p:nvSpPr>
          <p:cNvPr id="16" name="Text Placeholder 5">
            <a:extLst>
              <a:ext uri="{FF2B5EF4-FFF2-40B4-BE49-F238E27FC236}">
                <a16:creationId xmlns:a16="http://schemas.microsoft.com/office/drawing/2014/main" id="{75B6F28A-80E6-8A45-AF9B-EC9F1AFBF8D3}"/>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chemeClr val="bg1"/>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9" name="Picture 8">
            <a:extLst>
              <a:ext uri="{FF2B5EF4-FFF2-40B4-BE49-F238E27FC236}">
                <a16:creationId xmlns:a16="http://schemas.microsoft.com/office/drawing/2014/main" id="{55C5B3D9-7630-B30B-41CF-8ED75E3FF48F}"/>
              </a:ext>
            </a:extLst>
          </p:cNvPr>
          <p:cNvPicPr>
            <a:picLocks noChangeAspect="1"/>
          </p:cNvPicPr>
          <p:nvPr userDrawn="1"/>
        </p:nvPicPr>
        <p:blipFill>
          <a:blip r:embed="rId2"/>
          <a:srcRect/>
          <a:stretch/>
        </p:blipFill>
        <p:spPr>
          <a:xfrm>
            <a:off x="9386942" y="431596"/>
            <a:ext cx="2217683" cy="913501"/>
          </a:xfrm>
          <a:prstGeom prst="rect">
            <a:avLst/>
          </a:prstGeom>
        </p:spPr>
      </p:pic>
    </p:spTree>
    <p:extLst>
      <p:ext uri="{BB962C8B-B14F-4D97-AF65-F5344CB8AC3E}">
        <p14:creationId xmlns:p14="http://schemas.microsoft.com/office/powerpoint/2010/main" val="372679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9F61-2A3B-0642-8BB6-79F589399EB0}"/>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003767"/>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744462B-72B3-6F44-A72C-2E5B15CC4B56}"/>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DA1710"/>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9">
            <a:extLst>
              <a:ext uri="{FF2B5EF4-FFF2-40B4-BE49-F238E27FC236}">
                <a16:creationId xmlns:a16="http://schemas.microsoft.com/office/drawing/2014/main" id="{33C53F7F-ECB1-8744-ADD1-44BC1782DFD0}"/>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003767"/>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9" name="Text Placeholder 5">
            <a:extLst>
              <a:ext uri="{FF2B5EF4-FFF2-40B4-BE49-F238E27FC236}">
                <a16:creationId xmlns:a16="http://schemas.microsoft.com/office/drawing/2014/main" id="{C51F0577-889E-484D-915B-1E0288904E0F}"/>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rgbClr val="869FB4"/>
                </a:solidFill>
                <a:latin typeface="Poppins" panose="00000500000000000000" pitchFamily="2" charset="0"/>
                <a:cs typeface="Poppins" panose="00000500000000000000" pitchFamily="2" charset="0"/>
              </a:defRPr>
            </a:lvl1pPr>
          </a:lstStyle>
          <a:p>
            <a:pPr lvl="0"/>
            <a:r>
              <a:rPr lang="en-GB"/>
              <a:t>Date</a:t>
            </a:r>
            <a:endParaRPr lang="en-US"/>
          </a:p>
        </p:txBody>
      </p:sp>
      <p:sp>
        <p:nvSpPr>
          <p:cNvPr id="4" name="Rectangle 3">
            <a:extLst>
              <a:ext uri="{FF2B5EF4-FFF2-40B4-BE49-F238E27FC236}">
                <a16:creationId xmlns:a16="http://schemas.microsoft.com/office/drawing/2014/main" id="{67382B81-8E0A-2251-9FFC-04843A715290}"/>
              </a:ext>
            </a:extLst>
          </p:cNvPr>
          <p:cNvSpPr/>
          <p:nvPr userDrawn="1"/>
        </p:nvSpPr>
        <p:spPr>
          <a:xfrm>
            <a:off x="9557886" y="487556"/>
            <a:ext cx="2046739" cy="956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A55EA56C-CCEA-1C07-2136-6B0506B771B1}"/>
              </a:ext>
            </a:extLst>
          </p:cNvPr>
          <p:cNvPicPr>
            <a:picLocks noChangeAspect="1"/>
          </p:cNvPicPr>
          <p:nvPr userDrawn="1"/>
        </p:nvPicPr>
        <p:blipFill>
          <a:blip r:embed="rId2"/>
          <a:srcRect/>
          <a:stretch/>
        </p:blipFill>
        <p:spPr>
          <a:xfrm>
            <a:off x="9386942" y="431596"/>
            <a:ext cx="2217683" cy="913501"/>
          </a:xfrm>
          <a:prstGeom prst="rect">
            <a:avLst/>
          </a:prstGeom>
        </p:spPr>
      </p:pic>
    </p:spTree>
    <p:extLst>
      <p:ext uri="{BB962C8B-B14F-4D97-AF65-F5344CB8AC3E}">
        <p14:creationId xmlns:p14="http://schemas.microsoft.com/office/powerpoint/2010/main" val="276639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Two-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hasCustomPrompt="1"/>
          </p:nvPr>
        </p:nvSpPr>
        <p:spPr>
          <a:xfrm>
            <a:off x="619124" y="2026800"/>
            <a:ext cx="5124451" cy="4193024"/>
          </a:xfrm>
        </p:spPr>
        <p:txBody>
          <a:bodyPr>
            <a:noAutofit/>
          </a:bodyPr>
          <a:lstStyle>
            <a:lvl1pP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Level 1</a:t>
            </a:r>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sp>
        <p:nvSpPr>
          <p:cNvPr id="7" name="Content Placeholder 2">
            <a:extLst>
              <a:ext uri="{FF2B5EF4-FFF2-40B4-BE49-F238E27FC236}">
                <a16:creationId xmlns:a16="http://schemas.microsoft.com/office/drawing/2014/main" id="{755E4144-B8EA-4FEB-B128-D3D6F80AC3FB}"/>
              </a:ext>
            </a:extLst>
          </p:cNvPr>
          <p:cNvSpPr>
            <a:spLocks noGrp="1"/>
          </p:cNvSpPr>
          <p:nvPr>
            <p:ph idx="16" hasCustomPrompt="1"/>
          </p:nvPr>
        </p:nvSpPr>
        <p:spPr>
          <a:xfrm>
            <a:off x="6289638" y="2026800"/>
            <a:ext cx="5124451" cy="4193024"/>
          </a:xfrm>
        </p:spPr>
        <p:txBody>
          <a:bodyPr>
            <a:noAutofit/>
          </a:bodyPr>
          <a:lstStyle>
            <a:lvl1pP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Level 1</a:t>
            </a:r>
          </a:p>
        </p:txBody>
      </p:sp>
      <p:pic>
        <p:nvPicPr>
          <p:cNvPr id="9" name="Picture 8" descr="Logo&#10;&#10;Description automatically generated">
            <a:extLst>
              <a:ext uri="{FF2B5EF4-FFF2-40B4-BE49-F238E27FC236}">
                <a16:creationId xmlns:a16="http://schemas.microsoft.com/office/drawing/2014/main" id="{0F2232BF-A352-4262-A5A8-45440FCDB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Tree>
    <p:extLst>
      <p:ext uri="{BB962C8B-B14F-4D97-AF65-F5344CB8AC3E}">
        <p14:creationId xmlns:p14="http://schemas.microsoft.com/office/powerpoint/2010/main" val="1019590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General Pag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hasCustomPrompt="1"/>
          </p:nvPr>
        </p:nvSpPr>
        <p:spPr>
          <a:xfrm>
            <a:off x="619124" y="2026800"/>
            <a:ext cx="5124451" cy="4193024"/>
          </a:xfrm>
        </p:spPr>
        <p:txBody>
          <a:bodyPr>
            <a:noAutofit/>
          </a:bodyPr>
          <a:lstStyle>
            <a:lvl1pPr marL="285750" indent="-285750">
              <a:spcBef>
                <a:spcPts val="700"/>
              </a:spcBef>
              <a:spcAft>
                <a:spcPts val="500"/>
              </a:spcAft>
              <a:buClr>
                <a:schemeClr val="accent1"/>
              </a:buClr>
              <a:buFont typeface="Arial" panose="020B0604020202020204" pitchFamily="34" charset="0"/>
              <a:buChar cha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Bullet points</a:t>
            </a:r>
          </a:p>
          <a:p>
            <a:pPr lvl="0"/>
            <a:r>
              <a:rPr lang="en-US"/>
              <a:t>Bullet points</a:t>
            </a:r>
          </a:p>
          <a:p>
            <a:pPr lvl="0"/>
            <a:r>
              <a:rPr lang="en-US"/>
              <a:t>Bullet points</a:t>
            </a:r>
          </a:p>
        </p:txBody>
      </p:sp>
      <p:sp>
        <p:nvSpPr>
          <p:cNvPr id="10" name="Picture Placeholder 9">
            <a:extLst>
              <a:ext uri="{FF2B5EF4-FFF2-40B4-BE49-F238E27FC236}">
                <a16:creationId xmlns:a16="http://schemas.microsoft.com/office/drawing/2014/main" id="{81B3F8AA-A458-4DFD-8D29-51619A0174A8}"/>
              </a:ext>
            </a:extLst>
          </p:cNvPr>
          <p:cNvSpPr>
            <a:spLocks noGrp="1"/>
          </p:cNvSpPr>
          <p:nvPr>
            <p:ph type="pic" sz="quarter" idx="13"/>
          </p:nvPr>
        </p:nvSpPr>
        <p:spPr>
          <a:xfrm>
            <a:off x="6467475" y="2026800"/>
            <a:ext cx="5004000" cy="4193024"/>
          </a:xfrm>
          <a:prstGeom prst="round2DiagRect">
            <a:avLst>
              <a:gd name="adj1" fmla="val 4857"/>
              <a:gd name="adj2" fmla="val 0"/>
            </a:avLst>
          </a:prstGeom>
        </p:spPr>
        <p:txBody>
          <a:bodyPr/>
          <a:lstStyle>
            <a:lvl1pPr>
              <a:defRPr sz="1800">
                <a:solidFill>
                  <a:srgbClr val="0A214D"/>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7" name="Picture 6" descr="Logo, company name&#10;&#10;Description automatically generated">
            <a:extLst>
              <a:ext uri="{FF2B5EF4-FFF2-40B4-BE49-F238E27FC236}">
                <a16:creationId xmlns:a16="http://schemas.microsoft.com/office/drawing/2014/main" id="{7C5D0560-97D6-3B65-5E89-1DBE7BA0132A}"/>
              </a:ext>
            </a:extLst>
          </p:cNvPr>
          <p:cNvPicPr>
            <a:picLocks noChangeAspect="1"/>
          </p:cNvPicPr>
          <p:nvPr userDrawn="1"/>
        </p:nvPicPr>
        <p:blipFill>
          <a:blip r:embed="rId2"/>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3627434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General Page with 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chemeClr val="accent1"/>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hasCustomPrompt="1"/>
          </p:nvPr>
        </p:nvSpPr>
        <p:spPr>
          <a:xfrm>
            <a:off x="619124" y="2026800"/>
            <a:ext cx="5124451" cy="4193024"/>
          </a:xfrm>
        </p:spPr>
        <p:txBody>
          <a:bodyPr>
            <a:noAutofit/>
          </a:bodyPr>
          <a:lstStyle>
            <a:lvl1pPr marL="342900" indent="-342900">
              <a:spcBef>
                <a:spcPts val="700"/>
              </a:spcBef>
              <a:spcAft>
                <a:spcPts val="500"/>
              </a:spcAft>
              <a:buClr>
                <a:schemeClr val="accent1"/>
              </a:buClr>
              <a:buSzPct val="90000"/>
              <a:buFont typeface="+mj-lt"/>
              <a:buAutoNum type="arabicPeriod"/>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Numbered list</a:t>
            </a:r>
          </a:p>
          <a:p>
            <a:pPr lvl="0"/>
            <a:r>
              <a:rPr lang="en-US"/>
              <a:t>Numbered list</a:t>
            </a:r>
          </a:p>
          <a:p>
            <a:pPr lvl="0"/>
            <a:r>
              <a:rPr lang="en-US"/>
              <a:t>Numbered list</a:t>
            </a:r>
          </a:p>
        </p:txBody>
      </p:sp>
      <p:sp>
        <p:nvSpPr>
          <p:cNvPr id="10" name="Picture Placeholder 9">
            <a:extLst>
              <a:ext uri="{FF2B5EF4-FFF2-40B4-BE49-F238E27FC236}">
                <a16:creationId xmlns:a16="http://schemas.microsoft.com/office/drawing/2014/main" id="{81B3F8AA-A458-4DFD-8D29-51619A0174A8}"/>
              </a:ext>
            </a:extLst>
          </p:cNvPr>
          <p:cNvSpPr>
            <a:spLocks noGrp="1"/>
          </p:cNvSpPr>
          <p:nvPr>
            <p:ph type="pic" sz="quarter" idx="13"/>
          </p:nvPr>
        </p:nvSpPr>
        <p:spPr>
          <a:xfrm>
            <a:off x="6467475" y="2026800"/>
            <a:ext cx="5004000" cy="4193024"/>
          </a:xfrm>
          <a:prstGeom prst="round2DiagRect">
            <a:avLst>
              <a:gd name="adj1" fmla="val 4857"/>
              <a:gd name="adj2" fmla="val 0"/>
            </a:avLst>
          </a:prstGeom>
        </p:spPr>
        <p:txBody>
          <a:bodyPr/>
          <a:lstStyle>
            <a:lvl1pPr>
              <a:defRPr sz="1800">
                <a:solidFill>
                  <a:srgbClr val="0A214D"/>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7" name="Picture 6" descr="Logo, company name&#10;&#10;Description automatically generated">
            <a:extLst>
              <a:ext uri="{FF2B5EF4-FFF2-40B4-BE49-F238E27FC236}">
                <a16:creationId xmlns:a16="http://schemas.microsoft.com/office/drawing/2014/main" id="{C4B87F8A-DC5D-1924-98ED-AD434F817C1A}"/>
              </a:ext>
            </a:extLst>
          </p:cNvPr>
          <p:cNvPicPr>
            <a:picLocks noChangeAspect="1"/>
          </p:cNvPicPr>
          <p:nvPr userDrawn="1"/>
        </p:nvPicPr>
        <p:blipFill>
          <a:blip r:embed="rId2"/>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375516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CB739F-A201-5A46-841B-EB5D357D8174}"/>
              </a:ext>
            </a:extLst>
          </p:cNvPr>
          <p:cNvSpPr>
            <a:spLocks noGrp="1"/>
          </p:cNvSpPr>
          <p:nvPr>
            <p:ph type="title"/>
          </p:nvPr>
        </p:nvSpPr>
        <p:spPr>
          <a:xfrm>
            <a:off x="658813" y="468000"/>
            <a:ext cx="8510587" cy="1069975"/>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964DB07C-4A52-9D49-8861-6CBBF2D4CB95}"/>
              </a:ext>
            </a:extLst>
          </p:cNvPr>
          <p:cNvSpPr>
            <a:spLocks noGrp="1"/>
          </p:cNvSpPr>
          <p:nvPr>
            <p:ph type="body" idx="1"/>
          </p:nvPr>
        </p:nvSpPr>
        <p:spPr>
          <a:xfrm>
            <a:off x="658813" y="2133600"/>
            <a:ext cx="10945811" cy="41036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D8C6330F-6411-1944-B258-1FF9984471EB}"/>
              </a:ext>
            </a:extLst>
          </p:cNvPr>
          <p:cNvSpPr>
            <a:spLocks noGrp="1"/>
          </p:cNvSpPr>
          <p:nvPr>
            <p:ph type="sldNum" sz="quarter" idx="4"/>
          </p:nvPr>
        </p:nvSpPr>
        <p:spPr>
          <a:xfrm>
            <a:off x="8861425" y="6356350"/>
            <a:ext cx="2743200" cy="365125"/>
          </a:xfrm>
          <a:prstGeom prst="rect">
            <a:avLst/>
          </a:prstGeom>
        </p:spPr>
        <p:txBody>
          <a:bodyPr vert="horz" lIns="0" tIns="0" rIns="0" bIns="0" rtlCol="0" anchor="ctr"/>
          <a:lstStyle>
            <a:lvl1pPr algn="r">
              <a:defRPr sz="1200">
                <a:solidFill>
                  <a:srgbClr val="003767"/>
                </a:solidFill>
                <a:latin typeface="Arial" panose="020B0604020202020204" pitchFamily="34" charset="0"/>
                <a:cs typeface="Arial" panose="020B0604020202020204" pitchFamily="34" charset="0"/>
              </a:defRPr>
            </a:lvl1pPr>
          </a:lstStyle>
          <a:p>
            <a:fld id="{72B34F04-C8F3-714C-9238-6AF0DE5E0406}" type="slidenum">
              <a:rPr lang="en-US" smtClean="0"/>
              <a:pPr/>
              <a:t>‹#›</a:t>
            </a:fld>
            <a:endParaRPr lang="en-US"/>
          </a:p>
        </p:txBody>
      </p:sp>
      <p:sp>
        <p:nvSpPr>
          <p:cNvPr id="15" name="Footer Placeholder 14">
            <a:extLst>
              <a:ext uri="{FF2B5EF4-FFF2-40B4-BE49-F238E27FC236}">
                <a16:creationId xmlns:a16="http://schemas.microsoft.com/office/drawing/2014/main" id="{79342A20-3F61-984E-BA71-526EEFD9059D}"/>
              </a:ext>
            </a:extLst>
          </p:cNvPr>
          <p:cNvSpPr>
            <a:spLocks noGrp="1"/>
          </p:cNvSpPr>
          <p:nvPr>
            <p:ph type="ftr" sz="quarter" idx="3"/>
          </p:nvPr>
        </p:nvSpPr>
        <p:spPr>
          <a:xfrm>
            <a:off x="658813" y="6356350"/>
            <a:ext cx="4114800" cy="365125"/>
          </a:xfrm>
          <a:prstGeom prst="rect">
            <a:avLst/>
          </a:prstGeom>
        </p:spPr>
        <p:txBody>
          <a:bodyPr vert="horz" lIns="0" tIns="0" rIns="0" bIns="0" rtlCol="0" anchor="ctr"/>
          <a:lstStyle>
            <a:lvl1pPr algn="l">
              <a:defRPr sz="1200">
                <a:solidFill>
                  <a:srgbClr val="003767"/>
                </a:solidFill>
                <a:latin typeface="Arial" panose="020B0604020202020204" pitchFamily="34" charset="0"/>
                <a:cs typeface="Arial" panose="020B0604020202020204" pitchFamily="34" charset="0"/>
              </a:defRPr>
            </a:lvl1pPr>
          </a:lstStyle>
          <a:p>
            <a:endParaRPr lang="en-US"/>
          </a:p>
        </p:txBody>
      </p:sp>
      <p:pic>
        <p:nvPicPr>
          <p:cNvPr id="6" name="Picture 5" descr="Logo, company name&#10;&#10;Description automatically generated">
            <a:extLst>
              <a:ext uri="{FF2B5EF4-FFF2-40B4-BE49-F238E27FC236}">
                <a16:creationId xmlns:a16="http://schemas.microsoft.com/office/drawing/2014/main" id="{7D51BD09-A91F-D09B-CD91-32207C65C581}"/>
              </a:ext>
            </a:extLst>
          </p:cNvPr>
          <p:cNvPicPr>
            <a:picLocks noChangeAspect="1"/>
          </p:cNvPicPr>
          <p:nvPr userDrawn="1"/>
        </p:nvPicPr>
        <p:blipFill>
          <a:blip r:embed="rId8"/>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2623915776"/>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55" r:id="rId3"/>
    <p:sldLayoutId id="2147483654" r:id="rId4"/>
    <p:sldLayoutId id="2147483671" r:id="rId5"/>
    <p:sldLayoutId id="2147483658" r:id="rId6"/>
  </p:sldLayoutIdLst>
  <p:hf hdr="0" dt="0"/>
  <p:txStyles>
    <p:titleStyle>
      <a:lvl1pPr algn="l" defTabSz="914400" rtl="0" eaLnBrk="1" latinLnBrk="0" hangingPunct="1">
        <a:lnSpc>
          <a:spcPct val="90000"/>
        </a:lnSpc>
        <a:spcBef>
          <a:spcPct val="0"/>
        </a:spcBef>
        <a:buNone/>
        <a:defRPr sz="3400" b="1" kern="1200" cap="none" baseline="0">
          <a:solidFill>
            <a:srgbClr val="0A214D"/>
          </a:solidFill>
          <a:latin typeface="Poppins" panose="00000500000000000000" pitchFamily="2" charset="0"/>
          <a:ea typeface="+mj-ea"/>
          <a:cs typeface="Poppins" panose="00000500000000000000" pitchFamily="2" charset="0"/>
        </a:defRPr>
      </a:lvl1pPr>
    </p:titleStyle>
    <p:bodyStyle>
      <a:lvl1pPr marL="302400" indent="-300600" algn="l" defTabSz="914400" rtl="0" eaLnBrk="1" latinLnBrk="0" hangingPunct="1">
        <a:lnSpc>
          <a:spcPct val="95000"/>
        </a:lnSpc>
        <a:spcBef>
          <a:spcPts val="600"/>
        </a:spcBef>
        <a:spcAft>
          <a:spcPts val="600"/>
        </a:spcAft>
        <a:buFont typeface="Arial" panose="020B0604020202020204" pitchFamily="34" charset="0"/>
        <a:buChar char="•"/>
        <a:defRPr sz="2800" kern="1200">
          <a:solidFill>
            <a:srgbClr val="DA1710"/>
          </a:solidFill>
          <a:latin typeface="Arial" panose="020B0604020202020204" pitchFamily="34" charset="0"/>
          <a:ea typeface="+mn-ea"/>
          <a:cs typeface="Arial" panose="020B0604020202020204" pitchFamily="34" charset="0"/>
        </a:defRPr>
      </a:lvl1pPr>
      <a:lvl2pPr marL="604800" indent="-264600" algn="l" defTabSz="914400" rtl="0" eaLnBrk="1" latinLnBrk="0" hangingPunct="1">
        <a:lnSpc>
          <a:spcPct val="95000"/>
        </a:lnSpc>
        <a:spcBef>
          <a:spcPts val="600"/>
        </a:spcBef>
        <a:spcAft>
          <a:spcPts val="600"/>
        </a:spcAft>
        <a:buFont typeface="System Font Regular"/>
        <a:buChar char="–"/>
        <a:defRPr sz="2400" kern="1200">
          <a:solidFill>
            <a:srgbClr val="0A214D"/>
          </a:solidFill>
          <a:latin typeface="Arial" panose="020B0604020202020204" pitchFamily="34" charset="0"/>
          <a:ea typeface="+mn-ea"/>
          <a:cs typeface="Arial" panose="020B0604020202020204" pitchFamily="34" charset="0"/>
        </a:defRPr>
      </a:lvl2pPr>
      <a:lvl3pPr marL="871200" indent="-228600" algn="l" defTabSz="914400" rtl="0" eaLnBrk="1" latinLnBrk="0" hangingPunct="1">
        <a:lnSpc>
          <a:spcPct val="95000"/>
        </a:lnSpc>
        <a:spcBef>
          <a:spcPts val="600"/>
        </a:spcBef>
        <a:spcAft>
          <a:spcPts val="600"/>
        </a:spcAft>
        <a:buFont typeface="System Font Regular"/>
        <a:buChar char="–"/>
        <a:defRPr sz="2000" kern="1200">
          <a:solidFill>
            <a:srgbClr val="0A214D"/>
          </a:solidFill>
          <a:latin typeface="Arial" panose="020B0604020202020204" pitchFamily="34" charset="0"/>
          <a:ea typeface="+mn-ea"/>
          <a:cs typeface="Arial" panose="020B0604020202020204" pitchFamily="34" charset="0"/>
        </a:defRPr>
      </a:lvl3pPr>
      <a:lvl4pPr marL="1101600" indent="-228600" algn="l" defTabSz="914400" rtl="0" eaLnBrk="1" latinLnBrk="0" hangingPunct="1">
        <a:lnSpc>
          <a:spcPct val="95000"/>
        </a:lnSpc>
        <a:spcBef>
          <a:spcPts val="600"/>
        </a:spcBef>
        <a:spcAft>
          <a:spcPts val="600"/>
        </a:spcAft>
        <a:buFont typeface="System Font Regular"/>
        <a:buChar char="–"/>
        <a:defRPr sz="1800" kern="1200">
          <a:solidFill>
            <a:srgbClr val="0A214D"/>
          </a:solidFill>
          <a:latin typeface="Arial" panose="020B0604020202020204" pitchFamily="34" charset="0"/>
          <a:ea typeface="+mn-ea"/>
          <a:cs typeface="Arial" panose="020B0604020202020204" pitchFamily="34" charset="0"/>
        </a:defRPr>
      </a:lvl4pPr>
      <a:lvl5pPr marL="1332000" indent="-228600" algn="l" defTabSz="914400" rtl="0" eaLnBrk="1" latinLnBrk="0" hangingPunct="1">
        <a:lnSpc>
          <a:spcPct val="95000"/>
        </a:lnSpc>
        <a:spcBef>
          <a:spcPts val="600"/>
        </a:spcBef>
        <a:spcAft>
          <a:spcPts val="600"/>
        </a:spcAft>
        <a:buFont typeface="System Font Regular"/>
        <a:buChar char="–"/>
        <a:defRPr sz="1800" kern="1200">
          <a:solidFill>
            <a:srgbClr val="0A21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310" userDrawn="1">
          <p15:clr>
            <a:srgbClr val="F26B43"/>
          </p15:clr>
        </p15:guide>
        <p15:guide id="5" pos="3953" userDrawn="1">
          <p15:clr>
            <a:srgbClr val="F26B43"/>
          </p15:clr>
        </p15:guide>
        <p15:guide id="6" pos="3727" userDrawn="1">
          <p15:clr>
            <a:srgbClr val="F26B43"/>
          </p15:clr>
        </p15:guide>
        <p15:guide id="7" orient="horz" pos="391" userDrawn="1">
          <p15:clr>
            <a:srgbClr val="F26B43"/>
          </p15:clr>
        </p15:guide>
        <p15:guide id="9"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625025-5B9F-40B4-8D7F-9BC80AAFF3CF}"/>
              </a:ext>
            </a:extLst>
          </p:cNvPr>
          <p:cNvSpPr>
            <a:spLocks noGrp="1"/>
          </p:cNvSpPr>
          <p:nvPr>
            <p:ph type="title"/>
          </p:nvPr>
        </p:nvSpPr>
        <p:spPr>
          <a:xfrm>
            <a:off x="619123" y="508000"/>
            <a:ext cx="10935073" cy="1047323"/>
          </a:xfrm>
          <a:prstGeom prst="rect">
            <a:avLst/>
          </a:prstGeom>
        </p:spPr>
        <p:txBody>
          <a:bodyPr vert="horz" lIns="91440" tIns="45720" rIns="91440" bIns="45720" rtlCol="0" anchor="t" anchorCtr="0">
            <a:noAutofit/>
          </a:bodyPr>
          <a:lstStyle/>
          <a:p>
            <a:r>
              <a:rPr lang="en-US"/>
              <a:t>Learn today</a:t>
            </a:r>
            <a:br>
              <a:rPr lang="en-US"/>
            </a:br>
            <a:r>
              <a:rPr lang="en-US"/>
              <a:t>change tomorrow</a:t>
            </a:r>
            <a:endParaRPr lang="en-AU"/>
          </a:p>
        </p:txBody>
      </p:sp>
      <p:sp>
        <p:nvSpPr>
          <p:cNvPr id="3" name="Text Placeholder 2">
            <a:extLst>
              <a:ext uri="{FF2B5EF4-FFF2-40B4-BE49-F238E27FC236}">
                <a16:creationId xmlns:a16="http://schemas.microsoft.com/office/drawing/2014/main" id="{174B4224-89A0-41E8-AF6C-41C8F474331C}"/>
              </a:ext>
            </a:extLst>
          </p:cNvPr>
          <p:cNvSpPr>
            <a:spLocks noGrp="1"/>
          </p:cNvSpPr>
          <p:nvPr>
            <p:ph type="body" idx="1"/>
          </p:nvPr>
        </p:nvSpPr>
        <p:spPr>
          <a:xfrm>
            <a:off x="619124" y="2026800"/>
            <a:ext cx="10925176" cy="4351338"/>
          </a:xfrm>
          <a:prstGeom prst="rect">
            <a:avLst/>
          </a:prstGeom>
        </p:spPr>
        <p:txBody>
          <a:bodyPr vert="horz" lIns="91440" tIns="45720" rIns="91440" bIns="45720" rtlCol="0">
            <a:noAutofit/>
          </a:bodyPr>
          <a:lstStyle/>
          <a:p>
            <a:pPr lvl="1"/>
            <a:r>
              <a:rPr lang="en-AU"/>
              <a:t>Our vision is a world where every child has the opportunity to change their future.</a:t>
            </a:r>
            <a:endParaRPr lang="en-US"/>
          </a:p>
        </p:txBody>
      </p:sp>
      <p:sp>
        <p:nvSpPr>
          <p:cNvPr id="5" name="Footer Placeholder 4">
            <a:extLst>
              <a:ext uri="{FF2B5EF4-FFF2-40B4-BE49-F238E27FC236}">
                <a16:creationId xmlns:a16="http://schemas.microsoft.com/office/drawing/2014/main" id="{4DA2ECD8-694D-4D67-A7BE-2940D95DE725}"/>
              </a:ext>
            </a:extLst>
          </p:cNvPr>
          <p:cNvSpPr>
            <a:spLocks noGrp="1"/>
          </p:cNvSpPr>
          <p:nvPr>
            <p:ph type="ftr" sz="quarter" idx="3"/>
          </p:nvPr>
        </p:nvSpPr>
        <p:spPr>
          <a:xfrm>
            <a:off x="889200" y="6458400"/>
            <a:ext cx="2560608" cy="216000"/>
          </a:xfrm>
          <a:prstGeom prst="rect">
            <a:avLst/>
          </a:prstGeom>
        </p:spPr>
        <p:txBody>
          <a:bodyPr vert="horz" lIns="36000" tIns="45720" rIns="91440" bIns="45720" rtlCol="0" anchor="ctr"/>
          <a:lstStyle>
            <a:lvl1pPr algn="l">
              <a:defRPr sz="700">
                <a:solidFill>
                  <a:srgbClr val="4A4C4B"/>
                </a:solidFill>
              </a:defRPr>
            </a:lvl1pPr>
          </a:lstStyle>
          <a:p>
            <a:r>
              <a:rPr lang="en-AU"/>
              <a:t>The Smith Family </a:t>
            </a:r>
          </a:p>
        </p:txBody>
      </p:sp>
      <p:sp>
        <p:nvSpPr>
          <p:cNvPr id="6" name="Slide Number Placeholder 5">
            <a:extLst>
              <a:ext uri="{FF2B5EF4-FFF2-40B4-BE49-F238E27FC236}">
                <a16:creationId xmlns:a16="http://schemas.microsoft.com/office/drawing/2014/main" id="{AF01BA4A-6180-42F4-BDF1-9E1742270D6B}"/>
              </a:ext>
            </a:extLst>
          </p:cNvPr>
          <p:cNvSpPr>
            <a:spLocks noGrp="1"/>
          </p:cNvSpPr>
          <p:nvPr>
            <p:ph type="sldNum" sz="quarter" idx="4"/>
          </p:nvPr>
        </p:nvSpPr>
        <p:spPr>
          <a:xfrm>
            <a:off x="597600" y="6451200"/>
            <a:ext cx="223745" cy="216000"/>
          </a:xfrm>
          <a:prstGeom prst="rect">
            <a:avLst/>
          </a:prstGeom>
        </p:spPr>
        <p:txBody>
          <a:bodyPr vert="horz" lIns="0" tIns="45720" rIns="36000" bIns="45720" rtlCol="0" anchor="ctr"/>
          <a:lstStyle>
            <a:lvl1pPr algn="r">
              <a:defRPr sz="900">
                <a:solidFill>
                  <a:srgbClr val="4A4C4B"/>
                </a:solidFill>
              </a:defRPr>
            </a:lvl1pPr>
          </a:lstStyle>
          <a:p>
            <a:fld id="{701659A3-48E7-4852-8A6D-A4F0E88FDBAC}" type="slidenum">
              <a:rPr lang="en-AU" smtClean="0"/>
              <a:pPr/>
              <a:t>‹#›</a:t>
            </a:fld>
            <a:endParaRPr lang="en-AU"/>
          </a:p>
        </p:txBody>
      </p:sp>
      <p:cxnSp>
        <p:nvCxnSpPr>
          <p:cNvPr id="11" name="Straight Connector 10">
            <a:extLst>
              <a:ext uri="{FF2B5EF4-FFF2-40B4-BE49-F238E27FC236}">
                <a16:creationId xmlns:a16="http://schemas.microsoft.com/office/drawing/2014/main" id="{AF2EE949-62C8-4F0C-ABCC-B13B30DBC00E}"/>
              </a:ext>
            </a:extLst>
          </p:cNvPr>
          <p:cNvCxnSpPr/>
          <p:nvPr userDrawn="1"/>
        </p:nvCxnSpPr>
        <p:spPr>
          <a:xfrm>
            <a:off x="862011" y="6494463"/>
            <a:ext cx="0" cy="108000"/>
          </a:xfrm>
          <a:prstGeom prst="line">
            <a:avLst/>
          </a:prstGeom>
          <a:ln w="9525">
            <a:solidFill>
              <a:srgbClr val="4A4C4B"/>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DB6DD65-5B98-4961-B578-3D04E3B74B84}"/>
              </a:ext>
            </a:extLst>
          </p:cNvPr>
          <p:cNvSpPr>
            <a:spLocks noGrp="1"/>
          </p:cNvSpPr>
          <p:nvPr>
            <p:ph type="dt" sz="half" idx="2"/>
          </p:nvPr>
        </p:nvSpPr>
        <p:spPr>
          <a:xfrm>
            <a:off x="622300" y="6356350"/>
            <a:ext cx="2743200" cy="365125"/>
          </a:xfrm>
          <a:prstGeom prst="rect">
            <a:avLst/>
          </a:prstGeom>
        </p:spPr>
        <p:txBody>
          <a:bodyPr vert="horz" lIns="91440" tIns="45720" rIns="91440" bIns="45720" rtlCol="0" anchor="ctr"/>
          <a:lstStyle>
            <a:lvl1pPr algn="l">
              <a:defRPr sz="700" cap="all" baseline="0">
                <a:solidFill>
                  <a:srgbClr val="FFFFFF"/>
                </a:solidFill>
              </a:defRPr>
            </a:lvl1pPr>
          </a:lstStyle>
          <a:p>
            <a:r>
              <a:rPr lang="en-AU" sz="900"/>
              <a:t>S</a:t>
            </a:r>
            <a:r>
              <a:rPr lang="en-AU"/>
              <a:t>eptember 2020</a:t>
            </a:r>
          </a:p>
        </p:txBody>
      </p:sp>
    </p:spTree>
    <p:extLst>
      <p:ext uri="{BB962C8B-B14F-4D97-AF65-F5344CB8AC3E}">
        <p14:creationId xmlns:p14="http://schemas.microsoft.com/office/powerpoint/2010/main" val="22922174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7" r:id="rId6"/>
    <p:sldLayoutId id="2147483681" r:id="rId7"/>
    <p:sldLayoutId id="2147483682" r:id="rId8"/>
    <p:sldLayoutId id="2147483683" r:id="rId9"/>
    <p:sldLayoutId id="2147483684" r:id="rId10"/>
    <p:sldLayoutId id="2147483685" r:id="rId11"/>
  </p:sldLayoutIdLst>
  <p:hf hdr="0"/>
  <p:txStyles>
    <p:titleStyle>
      <a:lvl1pPr algn="l" defTabSz="914400" rtl="0" eaLnBrk="1" latinLnBrk="0" hangingPunct="1">
        <a:lnSpc>
          <a:spcPct val="100000"/>
        </a:lnSpc>
        <a:spcBef>
          <a:spcPct val="0"/>
        </a:spcBef>
        <a:buNone/>
        <a:defRPr sz="3200" b="1" kern="1200" cap="none" baseline="0">
          <a:solidFill>
            <a:srgbClr val="003A66"/>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700" b="1" kern="1200">
          <a:solidFill>
            <a:srgbClr val="003A66"/>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800" kern="1200">
          <a:solidFill>
            <a:srgbClr val="4A4C4B"/>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300" kern="1200">
          <a:solidFill>
            <a:srgbClr val="4A4C4B"/>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300" kern="1200">
          <a:solidFill>
            <a:srgbClr val="4A4C4B"/>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300" kern="1200">
          <a:solidFill>
            <a:srgbClr val="4A4C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9F96-47F0-034A-DECA-2B7E44556545}"/>
              </a:ext>
            </a:extLst>
          </p:cNvPr>
          <p:cNvSpPr>
            <a:spLocks noGrp="1"/>
          </p:cNvSpPr>
          <p:nvPr>
            <p:ph type="ctrTitle"/>
          </p:nvPr>
        </p:nvSpPr>
        <p:spPr/>
        <p:txBody>
          <a:bodyPr>
            <a:normAutofit/>
          </a:bodyPr>
          <a:lstStyle/>
          <a:p>
            <a:r>
              <a:rPr lang="en-AU" sz="3600" dirty="0"/>
              <a:t>Poverty, education, and the cycle of disadvantage</a:t>
            </a:r>
          </a:p>
        </p:txBody>
      </p:sp>
      <p:sp>
        <p:nvSpPr>
          <p:cNvPr id="3" name="Subtitle 2">
            <a:extLst>
              <a:ext uri="{FF2B5EF4-FFF2-40B4-BE49-F238E27FC236}">
                <a16:creationId xmlns:a16="http://schemas.microsoft.com/office/drawing/2014/main" id="{D2769205-178E-E8B3-09E5-BB5F14EAD339}"/>
              </a:ext>
            </a:extLst>
          </p:cNvPr>
          <p:cNvSpPr>
            <a:spLocks noGrp="1"/>
          </p:cNvSpPr>
          <p:nvPr>
            <p:ph type="subTitle" idx="1"/>
          </p:nvPr>
        </p:nvSpPr>
        <p:spPr>
          <a:xfrm>
            <a:off x="658813" y="5581415"/>
            <a:ext cx="4227223" cy="1157286"/>
          </a:xfrm>
        </p:spPr>
        <p:txBody>
          <a:bodyPr>
            <a:normAutofit/>
          </a:bodyPr>
          <a:lstStyle/>
          <a:p>
            <a:pPr>
              <a:spcBef>
                <a:spcPts val="0"/>
              </a:spcBef>
              <a:spcAft>
                <a:spcPts val="0"/>
              </a:spcAft>
            </a:pPr>
            <a:r>
              <a:rPr lang="en-AU" sz="2000" dirty="0"/>
              <a:t>Cancer Council </a:t>
            </a:r>
          </a:p>
          <a:p>
            <a:pPr>
              <a:spcBef>
                <a:spcPts val="0"/>
              </a:spcBef>
              <a:spcAft>
                <a:spcPts val="0"/>
              </a:spcAft>
            </a:pPr>
            <a:r>
              <a:rPr lang="en-AU" sz="2000" dirty="0"/>
              <a:t>Anti-Poverty Week Webinar</a:t>
            </a:r>
          </a:p>
        </p:txBody>
      </p:sp>
      <p:sp>
        <p:nvSpPr>
          <p:cNvPr id="5" name="Text Placeholder 4">
            <a:extLst>
              <a:ext uri="{FF2B5EF4-FFF2-40B4-BE49-F238E27FC236}">
                <a16:creationId xmlns:a16="http://schemas.microsoft.com/office/drawing/2014/main" id="{6F9658C6-6F93-17B0-8ADF-C602ABA29A0D}"/>
              </a:ext>
            </a:extLst>
          </p:cNvPr>
          <p:cNvSpPr>
            <a:spLocks noGrp="1"/>
          </p:cNvSpPr>
          <p:nvPr>
            <p:ph type="body" sz="quarter" idx="14"/>
          </p:nvPr>
        </p:nvSpPr>
        <p:spPr>
          <a:xfrm>
            <a:off x="658813" y="6359236"/>
            <a:ext cx="2693987" cy="242453"/>
          </a:xfrm>
        </p:spPr>
        <p:txBody>
          <a:bodyPr vert="horz" lIns="0" tIns="0" rIns="0" bIns="0" rtlCol="0" anchor="t">
            <a:normAutofit fontScale="92500" lnSpcReduction="20000"/>
          </a:bodyPr>
          <a:lstStyle/>
          <a:p>
            <a:r>
              <a:rPr lang="en-AU" dirty="0">
                <a:latin typeface="Poppins"/>
                <a:cs typeface="Poppins"/>
              </a:rPr>
              <a:t>October 17, 2022 </a:t>
            </a:r>
            <a:endParaRPr lang="en-AU" dirty="0"/>
          </a:p>
        </p:txBody>
      </p:sp>
      <p:pic>
        <p:nvPicPr>
          <p:cNvPr id="7" name="Picture 6" descr="A group of students in a classroom&#10;&#10;Description automatically generated with low confidence">
            <a:extLst>
              <a:ext uri="{FF2B5EF4-FFF2-40B4-BE49-F238E27FC236}">
                <a16:creationId xmlns:a16="http://schemas.microsoft.com/office/drawing/2014/main" id="{74C0A228-6E83-1BE5-F523-C3E3899B51FB}"/>
              </a:ext>
            </a:extLst>
          </p:cNvPr>
          <p:cNvPicPr>
            <a:picLocks noChangeAspect="1"/>
          </p:cNvPicPr>
          <p:nvPr/>
        </p:nvPicPr>
        <p:blipFill>
          <a:blip r:embed="rId2"/>
          <a:stretch>
            <a:fillRect/>
          </a:stretch>
        </p:blipFill>
        <p:spPr>
          <a:xfrm>
            <a:off x="6096000" y="2133599"/>
            <a:ext cx="5485859" cy="3657600"/>
          </a:xfrm>
          <a:prstGeom prst="rect">
            <a:avLst/>
          </a:prstGeom>
        </p:spPr>
      </p:pic>
    </p:spTree>
    <p:extLst>
      <p:ext uri="{BB962C8B-B14F-4D97-AF65-F5344CB8AC3E}">
        <p14:creationId xmlns:p14="http://schemas.microsoft.com/office/powerpoint/2010/main" val="131050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75BD-A78E-4424-168D-DDDD5CCBC785}"/>
              </a:ext>
            </a:extLst>
          </p:cNvPr>
          <p:cNvSpPr>
            <a:spLocks noGrp="1"/>
          </p:cNvSpPr>
          <p:nvPr>
            <p:ph type="title"/>
          </p:nvPr>
        </p:nvSpPr>
        <p:spPr/>
        <p:txBody>
          <a:bodyPr/>
          <a:lstStyle/>
          <a:p>
            <a:r>
              <a:rPr lang="en-US" dirty="0"/>
              <a:t>What child poverty looks like in Australia</a:t>
            </a:r>
            <a:endParaRPr lang="en-AU" dirty="0"/>
          </a:p>
        </p:txBody>
      </p:sp>
      <p:sp>
        <p:nvSpPr>
          <p:cNvPr id="3" name="Content Placeholder 2">
            <a:extLst>
              <a:ext uri="{FF2B5EF4-FFF2-40B4-BE49-F238E27FC236}">
                <a16:creationId xmlns:a16="http://schemas.microsoft.com/office/drawing/2014/main" id="{43CAEE3A-5800-74CD-972E-D37E063CA857}"/>
              </a:ext>
            </a:extLst>
          </p:cNvPr>
          <p:cNvSpPr>
            <a:spLocks noGrp="1"/>
          </p:cNvSpPr>
          <p:nvPr>
            <p:ph idx="1"/>
          </p:nvPr>
        </p:nvSpPr>
        <p:spPr/>
        <p:txBody>
          <a:bodyPr/>
          <a:lstStyle/>
          <a:p>
            <a:r>
              <a:rPr lang="en-US" dirty="0"/>
              <a:t>1-in-6 children in Australia are living in poverty </a:t>
            </a:r>
            <a:r>
              <a:rPr lang="en-US" sz="1400" dirty="0"/>
              <a:t>(ACOSS, 2022). </a:t>
            </a:r>
            <a:endParaRPr lang="en-US" dirty="0"/>
          </a:p>
          <a:p>
            <a:r>
              <a:rPr lang="en-US" dirty="0"/>
              <a:t>What does this mean?</a:t>
            </a:r>
          </a:p>
          <a:p>
            <a:pPr marL="573088"/>
            <a:r>
              <a:rPr lang="en-AU" dirty="0"/>
              <a:t>761,000 children</a:t>
            </a:r>
          </a:p>
          <a:p>
            <a:pPr marL="573088"/>
            <a:r>
              <a:rPr lang="en-AU" dirty="0"/>
              <a:t>The poverty </a:t>
            </a:r>
            <a:r>
              <a:rPr lang="en-AU" i="1" dirty="0"/>
              <a:t>line</a:t>
            </a:r>
            <a:r>
              <a:rPr lang="en-AU" dirty="0"/>
              <a:t> is $1027 a week for a couple with two children – families living in poverty have incomes </a:t>
            </a:r>
            <a:r>
              <a:rPr lang="en-AU" i="1" dirty="0"/>
              <a:t>below</a:t>
            </a:r>
            <a:r>
              <a:rPr lang="en-AU" dirty="0"/>
              <a:t> this point.</a:t>
            </a:r>
          </a:p>
          <a:p>
            <a:pPr marL="573088"/>
            <a:r>
              <a:rPr lang="en-AU" dirty="0"/>
              <a:t>This level of income deeply affects what parents can provide for their children – secure housing, nutrition, (timely) health care, and educational opportunities.</a:t>
            </a:r>
          </a:p>
        </p:txBody>
      </p:sp>
      <p:sp>
        <p:nvSpPr>
          <p:cNvPr id="5" name="Footer Placeholder 4">
            <a:extLst>
              <a:ext uri="{FF2B5EF4-FFF2-40B4-BE49-F238E27FC236}">
                <a16:creationId xmlns:a16="http://schemas.microsoft.com/office/drawing/2014/main" id="{545B4612-0C25-C06E-1201-383EC7313F98}"/>
              </a:ext>
            </a:extLst>
          </p:cNvPr>
          <p:cNvSpPr>
            <a:spLocks noGrp="1"/>
          </p:cNvSpPr>
          <p:nvPr>
            <p:ph type="ftr" sz="quarter" idx="14"/>
          </p:nvPr>
        </p:nvSpPr>
        <p:spPr/>
        <p:txBody>
          <a:bodyPr/>
          <a:lstStyle/>
          <a:p>
            <a:r>
              <a:rPr lang="en-AU"/>
              <a:t>The Smith Family</a:t>
            </a:r>
          </a:p>
        </p:txBody>
      </p:sp>
      <p:sp>
        <p:nvSpPr>
          <p:cNvPr id="6" name="Slide Number Placeholder 5">
            <a:extLst>
              <a:ext uri="{FF2B5EF4-FFF2-40B4-BE49-F238E27FC236}">
                <a16:creationId xmlns:a16="http://schemas.microsoft.com/office/drawing/2014/main" id="{DD06CD69-7462-065D-7719-6E2A1601150D}"/>
              </a:ext>
            </a:extLst>
          </p:cNvPr>
          <p:cNvSpPr>
            <a:spLocks noGrp="1"/>
          </p:cNvSpPr>
          <p:nvPr>
            <p:ph type="sldNum" sz="quarter" idx="15"/>
          </p:nvPr>
        </p:nvSpPr>
        <p:spPr/>
        <p:txBody>
          <a:bodyPr/>
          <a:lstStyle/>
          <a:p>
            <a:fld id="{701659A3-48E7-4852-8A6D-A4F0E88FDBAC}" type="slidenum">
              <a:rPr lang="en-AU" smtClean="0"/>
              <a:pPr/>
              <a:t>2</a:t>
            </a:fld>
            <a:endParaRPr lang="en-AU"/>
          </a:p>
        </p:txBody>
      </p:sp>
      <p:sp>
        <p:nvSpPr>
          <p:cNvPr id="8" name="Content Placeholder 2">
            <a:extLst>
              <a:ext uri="{FF2B5EF4-FFF2-40B4-BE49-F238E27FC236}">
                <a16:creationId xmlns:a16="http://schemas.microsoft.com/office/drawing/2014/main" id="{585A6677-6AED-588B-A8EB-7650401DF1FB}"/>
              </a:ext>
            </a:extLst>
          </p:cNvPr>
          <p:cNvSpPr txBox="1">
            <a:spLocks/>
          </p:cNvSpPr>
          <p:nvPr/>
        </p:nvSpPr>
        <p:spPr>
          <a:xfrm>
            <a:off x="6505577" y="2026800"/>
            <a:ext cx="5124451" cy="4193024"/>
          </a:xfrm>
          <a:prstGeom prst="rect">
            <a:avLst/>
          </a:prstGeom>
        </p:spPr>
        <p:txBody>
          <a:bodyPr vert="horz" lIns="91440" tIns="45720" rIns="91440" bIns="45720" rtlCol="0">
            <a:noAutofit/>
          </a:bodyPr>
          <a:lstStyle>
            <a:lvl1pPr marL="285750" indent="-285750" algn="l" defTabSz="914400" rtl="0" eaLnBrk="1" latinLnBrk="0" hangingPunct="1">
              <a:lnSpc>
                <a:spcPct val="100000"/>
              </a:lnSpc>
              <a:spcBef>
                <a:spcPts val="700"/>
              </a:spcBef>
              <a:spcAft>
                <a:spcPts val="500"/>
              </a:spcAft>
              <a:buClr>
                <a:schemeClr val="accent1"/>
              </a:buClr>
              <a:buFont typeface="Arial" panose="020B0604020202020204" pitchFamily="34" charset="0"/>
              <a:buChar char="•"/>
              <a:defRPr sz="1800" b="0" kern="1200">
                <a:solidFill>
                  <a:srgbClr val="333333"/>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2400" b="1" kern="1200" baseline="0">
                <a:solidFill>
                  <a:schemeClr val="accent2"/>
                </a:solidFill>
                <a:latin typeface="+mn-lt"/>
                <a:ea typeface="+mn-ea"/>
                <a:cs typeface="+mn-cs"/>
              </a:defRPr>
            </a:lvl2pPr>
            <a:lvl3pPr marL="0" indent="0" algn="l" defTabSz="914400" rtl="0" eaLnBrk="1" latinLnBrk="0" hangingPunct="1">
              <a:lnSpc>
                <a:spcPct val="100000"/>
              </a:lnSpc>
              <a:spcBef>
                <a:spcPts val="2400"/>
              </a:spcBef>
              <a:buFont typeface="Arial" panose="020B0604020202020204" pitchFamily="34" charset="0"/>
              <a:buNone/>
              <a:defRPr sz="2000" b="1" kern="1200">
                <a:solidFill>
                  <a:srgbClr val="E5822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300" kern="1200">
                <a:solidFill>
                  <a:srgbClr val="4A4C4B"/>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300" kern="1200">
                <a:solidFill>
                  <a:srgbClr val="4A4C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Poverty has intergenerational links</a:t>
            </a:r>
            <a:endParaRPr lang="en-US" dirty="0"/>
          </a:p>
          <a:p>
            <a:r>
              <a:rPr lang="en-US" dirty="0"/>
              <a:t>History is not destiny</a:t>
            </a:r>
          </a:p>
          <a:p>
            <a:r>
              <a:rPr lang="en-US" dirty="0"/>
              <a:t>However, young people are 1.8 times more likely to need social assistance if their parents have a history of receiving social assistance themselves (Cobb-Clark et al., 2017).</a:t>
            </a:r>
          </a:p>
          <a:p>
            <a:r>
              <a:rPr lang="en-US" dirty="0"/>
              <a:t>Particularly where family members have disability (physical or mental)</a:t>
            </a:r>
          </a:p>
          <a:p>
            <a:r>
              <a:rPr lang="en-US" dirty="0"/>
              <a:t>Poverty can be long-term, intermittent, or temporary (e.g. unexpected unemployment, health shocks)</a:t>
            </a:r>
            <a:endParaRPr lang="en-AU" dirty="0"/>
          </a:p>
        </p:txBody>
      </p:sp>
    </p:spTree>
    <p:extLst>
      <p:ext uri="{BB962C8B-B14F-4D97-AF65-F5344CB8AC3E}">
        <p14:creationId xmlns:p14="http://schemas.microsoft.com/office/powerpoint/2010/main" val="276466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0962F-B991-E879-C6AA-BAF24991D660}"/>
              </a:ext>
            </a:extLst>
          </p:cNvPr>
          <p:cNvSpPr>
            <a:spLocks noGrp="1"/>
          </p:cNvSpPr>
          <p:nvPr>
            <p:ph type="title"/>
          </p:nvPr>
        </p:nvSpPr>
        <p:spPr>
          <a:xfrm>
            <a:off x="619123" y="508000"/>
            <a:ext cx="5126400" cy="1047323"/>
          </a:xfrm>
        </p:spPr>
        <p:txBody>
          <a:bodyPr/>
          <a:lstStyle/>
          <a:p>
            <a:r>
              <a:rPr lang="en-US" dirty="0"/>
              <a:t>How does intergenerational disadvantage work?</a:t>
            </a:r>
            <a:endParaRPr lang="en-AU" dirty="0"/>
          </a:p>
        </p:txBody>
      </p:sp>
      <p:sp>
        <p:nvSpPr>
          <p:cNvPr id="5" name="Footer Placeholder 4">
            <a:extLst>
              <a:ext uri="{FF2B5EF4-FFF2-40B4-BE49-F238E27FC236}">
                <a16:creationId xmlns:a16="http://schemas.microsoft.com/office/drawing/2014/main" id="{05C34673-7D45-EC37-3F42-CC9AB03C0A60}"/>
              </a:ext>
            </a:extLst>
          </p:cNvPr>
          <p:cNvSpPr>
            <a:spLocks noGrp="1"/>
          </p:cNvSpPr>
          <p:nvPr>
            <p:ph type="ftr" sz="quarter" idx="14"/>
          </p:nvPr>
        </p:nvSpPr>
        <p:spPr/>
        <p:txBody>
          <a:bodyPr/>
          <a:lstStyle/>
          <a:p>
            <a:r>
              <a:rPr lang="en-AU"/>
              <a:t>The Smith Family</a:t>
            </a:r>
          </a:p>
        </p:txBody>
      </p:sp>
      <p:sp>
        <p:nvSpPr>
          <p:cNvPr id="6" name="Slide Number Placeholder 5">
            <a:extLst>
              <a:ext uri="{FF2B5EF4-FFF2-40B4-BE49-F238E27FC236}">
                <a16:creationId xmlns:a16="http://schemas.microsoft.com/office/drawing/2014/main" id="{367C07C5-361D-EC1C-2A6D-1ECD87F22B71}"/>
              </a:ext>
            </a:extLst>
          </p:cNvPr>
          <p:cNvSpPr>
            <a:spLocks noGrp="1"/>
          </p:cNvSpPr>
          <p:nvPr>
            <p:ph type="sldNum" sz="quarter" idx="15"/>
          </p:nvPr>
        </p:nvSpPr>
        <p:spPr/>
        <p:txBody>
          <a:bodyPr/>
          <a:lstStyle/>
          <a:p>
            <a:fld id="{701659A3-48E7-4852-8A6D-A4F0E88FDBAC}" type="slidenum">
              <a:rPr lang="en-AU" smtClean="0"/>
              <a:pPr/>
              <a:t>3</a:t>
            </a:fld>
            <a:endParaRPr lang="en-AU"/>
          </a:p>
        </p:txBody>
      </p:sp>
      <p:graphicFrame>
        <p:nvGraphicFramePr>
          <p:cNvPr id="8" name="Diagram 7">
            <a:extLst>
              <a:ext uri="{FF2B5EF4-FFF2-40B4-BE49-F238E27FC236}">
                <a16:creationId xmlns:a16="http://schemas.microsoft.com/office/drawing/2014/main" id="{70AE31F7-22D9-A2FD-22FD-6667A8B3BB7E}"/>
              </a:ext>
            </a:extLst>
          </p:cNvPr>
          <p:cNvGraphicFramePr/>
          <p:nvPr>
            <p:extLst>
              <p:ext uri="{D42A27DB-BD31-4B8C-83A1-F6EECF244321}">
                <p14:modId xmlns:p14="http://schemas.microsoft.com/office/powerpoint/2010/main" val="662083647"/>
              </p:ext>
            </p:extLst>
          </p:nvPr>
        </p:nvGraphicFramePr>
        <p:xfrm>
          <a:off x="709472" y="913697"/>
          <a:ext cx="1004916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751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2B203-18F7-30DD-96E1-8915FF6C728B}"/>
              </a:ext>
            </a:extLst>
          </p:cNvPr>
          <p:cNvSpPr>
            <a:spLocks noGrp="1"/>
          </p:cNvSpPr>
          <p:nvPr>
            <p:ph type="title"/>
          </p:nvPr>
        </p:nvSpPr>
        <p:spPr>
          <a:xfrm>
            <a:off x="619122" y="508000"/>
            <a:ext cx="8164659" cy="1047323"/>
          </a:xfrm>
        </p:spPr>
        <p:txBody>
          <a:bodyPr/>
          <a:lstStyle/>
          <a:p>
            <a:r>
              <a:rPr lang="en-US" dirty="0"/>
              <a:t>Education as a pathway to reducing intergenerational disadvantage</a:t>
            </a:r>
            <a:endParaRPr lang="en-AU" dirty="0"/>
          </a:p>
        </p:txBody>
      </p:sp>
      <p:sp>
        <p:nvSpPr>
          <p:cNvPr id="3" name="Content Placeholder 2">
            <a:extLst>
              <a:ext uri="{FF2B5EF4-FFF2-40B4-BE49-F238E27FC236}">
                <a16:creationId xmlns:a16="http://schemas.microsoft.com/office/drawing/2014/main" id="{3A1F4420-ADD4-6A0E-9C3F-66D5A1B60D41}"/>
              </a:ext>
            </a:extLst>
          </p:cNvPr>
          <p:cNvSpPr>
            <a:spLocks noGrp="1"/>
          </p:cNvSpPr>
          <p:nvPr>
            <p:ph idx="1"/>
          </p:nvPr>
        </p:nvSpPr>
        <p:spPr/>
        <p:txBody>
          <a:bodyPr/>
          <a:lstStyle/>
          <a:p>
            <a:r>
              <a:rPr lang="en-US" dirty="0"/>
              <a:t>Completing Year 12 (or equivalent) increases a young person’s likelihood of continuing with further study, as well as entering the work force.</a:t>
            </a:r>
          </a:p>
          <a:p>
            <a:r>
              <a:rPr lang="en-US" dirty="0"/>
              <a:t>This also leads to higher annual earnings, greater community involvement, and economic benefits for the country as a whole.</a:t>
            </a:r>
          </a:p>
          <a:p>
            <a:r>
              <a:rPr lang="en-US" dirty="0"/>
              <a:t>The Smith Family aims to break the cycle of disadvantage through its </a:t>
            </a:r>
            <a:r>
              <a:rPr lang="en-US" i="1" dirty="0"/>
              <a:t>Learning for Life</a:t>
            </a:r>
            <a:r>
              <a:rPr lang="en-US" dirty="0"/>
              <a:t> program</a:t>
            </a:r>
            <a:endParaRPr lang="en-AU" dirty="0"/>
          </a:p>
        </p:txBody>
      </p:sp>
      <p:pic>
        <p:nvPicPr>
          <p:cNvPr id="8" name="Picture Placeholder 7" descr="A doctor holding a clipboard&#10;&#10;Description automatically generated with low confidence">
            <a:extLst>
              <a:ext uri="{FF2B5EF4-FFF2-40B4-BE49-F238E27FC236}">
                <a16:creationId xmlns:a16="http://schemas.microsoft.com/office/drawing/2014/main" id="{2B3FB439-440C-6479-5DE3-B6C6D0B8095E}"/>
              </a:ext>
            </a:extLst>
          </p:cNvPr>
          <p:cNvPicPr>
            <a:picLocks noGrp="1" noChangeAspect="1"/>
          </p:cNvPicPr>
          <p:nvPr>
            <p:ph type="pic" sz="quarter" idx="13"/>
          </p:nvPr>
        </p:nvPicPr>
        <p:blipFill>
          <a:blip r:embed="rId2"/>
          <a:srcRect l="10205" r="10205"/>
          <a:stretch>
            <a:fillRect/>
          </a:stretch>
        </p:blipFill>
        <p:spPr/>
      </p:pic>
      <p:sp>
        <p:nvSpPr>
          <p:cNvPr id="5" name="Footer Placeholder 4">
            <a:extLst>
              <a:ext uri="{FF2B5EF4-FFF2-40B4-BE49-F238E27FC236}">
                <a16:creationId xmlns:a16="http://schemas.microsoft.com/office/drawing/2014/main" id="{E9E19CD3-0692-A871-2F0A-32DDB30CE7D3}"/>
              </a:ext>
            </a:extLst>
          </p:cNvPr>
          <p:cNvSpPr>
            <a:spLocks noGrp="1"/>
          </p:cNvSpPr>
          <p:nvPr>
            <p:ph type="ftr" sz="quarter" idx="14"/>
          </p:nvPr>
        </p:nvSpPr>
        <p:spPr/>
        <p:txBody>
          <a:bodyPr/>
          <a:lstStyle/>
          <a:p>
            <a:r>
              <a:rPr lang="en-AU"/>
              <a:t>The Smith Family</a:t>
            </a:r>
          </a:p>
        </p:txBody>
      </p:sp>
      <p:sp>
        <p:nvSpPr>
          <p:cNvPr id="6" name="Slide Number Placeholder 5">
            <a:extLst>
              <a:ext uri="{FF2B5EF4-FFF2-40B4-BE49-F238E27FC236}">
                <a16:creationId xmlns:a16="http://schemas.microsoft.com/office/drawing/2014/main" id="{EEABEDFB-A48B-FCA2-A52F-2EE018E2BDFB}"/>
              </a:ext>
            </a:extLst>
          </p:cNvPr>
          <p:cNvSpPr>
            <a:spLocks noGrp="1"/>
          </p:cNvSpPr>
          <p:nvPr>
            <p:ph type="sldNum" sz="quarter" idx="15"/>
          </p:nvPr>
        </p:nvSpPr>
        <p:spPr/>
        <p:txBody>
          <a:bodyPr/>
          <a:lstStyle/>
          <a:p>
            <a:fld id="{701659A3-48E7-4852-8A6D-A4F0E88FDBAC}" type="slidenum">
              <a:rPr lang="en-AU" smtClean="0"/>
              <a:pPr/>
              <a:t>4</a:t>
            </a:fld>
            <a:endParaRPr lang="en-AU"/>
          </a:p>
        </p:txBody>
      </p:sp>
    </p:spTree>
    <p:extLst>
      <p:ext uri="{BB962C8B-B14F-4D97-AF65-F5344CB8AC3E}">
        <p14:creationId xmlns:p14="http://schemas.microsoft.com/office/powerpoint/2010/main" val="1793137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41153-FA7B-7255-2094-DC927A0FABB9}"/>
              </a:ext>
            </a:extLst>
          </p:cNvPr>
          <p:cNvSpPr>
            <a:spLocks noGrp="1"/>
          </p:cNvSpPr>
          <p:nvPr>
            <p:ph type="title"/>
          </p:nvPr>
        </p:nvSpPr>
        <p:spPr/>
        <p:txBody>
          <a:bodyPr/>
          <a:lstStyle/>
          <a:p>
            <a:r>
              <a:rPr lang="en-AU" i="1" dirty="0">
                <a:solidFill>
                  <a:srgbClr val="8295AB"/>
                </a:solidFill>
              </a:rPr>
              <a:t>Learning for Life</a:t>
            </a:r>
            <a:br>
              <a:rPr lang="en-AU" dirty="0"/>
            </a:br>
            <a:r>
              <a:rPr lang="en-AU" dirty="0"/>
              <a:t>Our unique approach</a:t>
            </a:r>
          </a:p>
        </p:txBody>
      </p:sp>
      <p:sp>
        <p:nvSpPr>
          <p:cNvPr id="3" name="Footer Placeholder 2">
            <a:extLst>
              <a:ext uri="{FF2B5EF4-FFF2-40B4-BE49-F238E27FC236}">
                <a16:creationId xmlns:a16="http://schemas.microsoft.com/office/drawing/2014/main" id="{DB4C7796-F3B7-D89C-BA42-ED680B1F95FE}"/>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4A4C4B"/>
                </a:solidFill>
                <a:effectLst/>
                <a:uLnTx/>
                <a:uFillTx/>
                <a:latin typeface="Poppins" panose="00000500000000000000" pitchFamily="2" charset="0"/>
                <a:ea typeface="+mn-ea"/>
                <a:cs typeface="Poppins" panose="00000500000000000000" pitchFamily="2" charset="0"/>
              </a:rPr>
              <a:t>The Smith Family</a:t>
            </a:r>
          </a:p>
        </p:txBody>
      </p:sp>
      <p:sp>
        <p:nvSpPr>
          <p:cNvPr id="4" name="Slide Number Placeholder 3">
            <a:extLst>
              <a:ext uri="{FF2B5EF4-FFF2-40B4-BE49-F238E27FC236}">
                <a16:creationId xmlns:a16="http://schemas.microsoft.com/office/drawing/2014/main" id="{047BC510-0721-2A28-1176-020166A6F9E0}"/>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659A3-48E7-4852-8A6D-A4F0E88FDBAC}" type="slidenum">
              <a:rPr kumimoji="0" lang="en-AU" sz="900" b="0" i="0" u="none" strike="noStrike" kern="1200" cap="none" spc="0" normalizeH="0" baseline="0" noProof="0" smtClean="0">
                <a:ln>
                  <a:noFill/>
                </a:ln>
                <a:solidFill>
                  <a:srgbClr val="4A4C4B"/>
                </a:solidFill>
                <a:effectLst/>
                <a:uLnTx/>
                <a:uFillTx/>
                <a:latin typeface="Poppins" panose="00000500000000000000" pitchFamily="2" charset="0"/>
                <a:ea typeface="+mn-ea"/>
                <a:cs typeface="Poppins" panose="000005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900" b="0" i="0" u="none" strike="noStrike" kern="1200" cap="none" spc="0" normalizeH="0" baseline="0" noProof="0">
              <a:ln>
                <a:noFill/>
              </a:ln>
              <a:solidFill>
                <a:srgbClr val="4A4C4B"/>
              </a:solidFill>
              <a:effectLst/>
              <a:uLnTx/>
              <a:uFillTx/>
              <a:latin typeface="Poppins" panose="00000500000000000000" pitchFamily="2" charset="0"/>
              <a:ea typeface="+mn-ea"/>
              <a:cs typeface="Poppins" panose="00000500000000000000" pitchFamily="2" charset="0"/>
            </a:endParaRPr>
          </a:p>
        </p:txBody>
      </p:sp>
      <p:pic>
        <p:nvPicPr>
          <p:cNvPr id="8" name="Picture 7">
            <a:extLst>
              <a:ext uri="{FF2B5EF4-FFF2-40B4-BE49-F238E27FC236}">
                <a16:creationId xmlns:a16="http://schemas.microsoft.com/office/drawing/2014/main" id="{9E88EDC8-333D-CD8B-A956-9A64BCBAED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26968" y="2830370"/>
            <a:ext cx="782366" cy="1018626"/>
          </a:xfrm>
          <a:prstGeom prst="rect">
            <a:avLst/>
          </a:prstGeom>
        </p:spPr>
      </p:pic>
      <p:pic>
        <p:nvPicPr>
          <p:cNvPr id="9" name="Picture 8">
            <a:extLst>
              <a:ext uri="{FF2B5EF4-FFF2-40B4-BE49-F238E27FC236}">
                <a16:creationId xmlns:a16="http://schemas.microsoft.com/office/drawing/2014/main" id="{E70BAB01-260C-322E-B3FB-591DE43509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2203" y="2752857"/>
            <a:ext cx="1009029" cy="1096139"/>
          </a:xfrm>
          <a:prstGeom prst="rect">
            <a:avLst/>
          </a:prstGeom>
        </p:spPr>
      </p:pic>
      <p:pic>
        <p:nvPicPr>
          <p:cNvPr id="10" name="Picture 9">
            <a:extLst>
              <a:ext uri="{FF2B5EF4-FFF2-40B4-BE49-F238E27FC236}">
                <a16:creationId xmlns:a16="http://schemas.microsoft.com/office/drawing/2014/main" id="{39DB023D-B444-E551-7993-4118FD61B3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26507" y="2714003"/>
            <a:ext cx="1446900" cy="1134993"/>
          </a:xfrm>
          <a:prstGeom prst="rect">
            <a:avLst/>
          </a:prstGeom>
        </p:spPr>
      </p:pic>
      <p:sp>
        <p:nvSpPr>
          <p:cNvPr id="11" name="Flowchart: Connector 10">
            <a:extLst>
              <a:ext uri="{FF2B5EF4-FFF2-40B4-BE49-F238E27FC236}">
                <a16:creationId xmlns:a16="http://schemas.microsoft.com/office/drawing/2014/main" id="{7D054342-076A-1620-EBF4-F59881E95685}"/>
              </a:ext>
            </a:extLst>
          </p:cNvPr>
          <p:cNvSpPr/>
          <p:nvPr/>
        </p:nvSpPr>
        <p:spPr>
          <a:xfrm>
            <a:off x="1224000" y="2524990"/>
            <a:ext cx="457200" cy="457200"/>
          </a:xfrm>
          <a:prstGeom prst="flowChartConnector">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w="19050">
                  <a:solidFill>
                    <a:srgbClr val="0A214D"/>
                  </a:solidFill>
                </a:ln>
                <a:solidFill>
                  <a:srgbClr val="0A214D"/>
                </a:solidFill>
                <a:effectLst/>
                <a:uLnTx/>
                <a:uFillTx/>
                <a:latin typeface="Poppins"/>
                <a:ea typeface="+mn-ea"/>
                <a:cs typeface="+mn-cs"/>
              </a:rPr>
              <a:t>1</a:t>
            </a:r>
          </a:p>
        </p:txBody>
      </p:sp>
      <p:grpSp>
        <p:nvGrpSpPr>
          <p:cNvPr id="12" name="Group 11">
            <a:extLst>
              <a:ext uri="{FF2B5EF4-FFF2-40B4-BE49-F238E27FC236}">
                <a16:creationId xmlns:a16="http://schemas.microsoft.com/office/drawing/2014/main" id="{F55BBE7C-8D4F-658F-2066-3D3C2633BF4B}"/>
              </a:ext>
            </a:extLst>
          </p:cNvPr>
          <p:cNvGrpSpPr/>
          <p:nvPr/>
        </p:nvGrpSpPr>
        <p:grpSpPr>
          <a:xfrm>
            <a:off x="4824000" y="2524990"/>
            <a:ext cx="457200" cy="457200"/>
            <a:chOff x="4824000" y="2524991"/>
            <a:chExt cx="460896" cy="457200"/>
          </a:xfrm>
        </p:grpSpPr>
        <p:sp>
          <p:nvSpPr>
            <p:cNvPr id="13" name="Flowchart: Connector 12">
              <a:extLst>
                <a:ext uri="{FF2B5EF4-FFF2-40B4-BE49-F238E27FC236}">
                  <a16:creationId xmlns:a16="http://schemas.microsoft.com/office/drawing/2014/main" id="{F8602883-03F4-06B5-A2F1-E61DD0C9C140}"/>
                </a:ext>
              </a:extLst>
            </p:cNvPr>
            <p:cNvSpPr/>
            <p:nvPr/>
          </p:nvSpPr>
          <p:spPr>
            <a:xfrm>
              <a:off x="4824000" y="2524991"/>
              <a:ext cx="457200" cy="457200"/>
            </a:xfrm>
            <a:prstGeom prst="flowChartConnector">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a:ea typeface="+mn-ea"/>
                <a:cs typeface="+mn-cs"/>
              </a:endParaRPr>
            </a:p>
          </p:txBody>
        </p:sp>
        <p:sp>
          <p:nvSpPr>
            <p:cNvPr id="14" name="TextBox 13">
              <a:extLst>
                <a:ext uri="{FF2B5EF4-FFF2-40B4-BE49-F238E27FC236}">
                  <a16:creationId xmlns:a16="http://schemas.microsoft.com/office/drawing/2014/main" id="{D89A6D6E-286D-E4CB-3131-815D3343BF2E}"/>
                </a:ext>
              </a:extLst>
            </p:cNvPr>
            <p:cNvSpPr txBox="1"/>
            <p:nvPr/>
          </p:nvSpPr>
          <p:spPr>
            <a:xfrm>
              <a:off x="4896000" y="2592000"/>
              <a:ext cx="3888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A214D"/>
                  </a:solidFill>
                  <a:effectLst/>
                  <a:uLnTx/>
                  <a:uFillTx/>
                  <a:latin typeface="Poppins"/>
                  <a:ea typeface="+mn-ea"/>
                  <a:cs typeface="+mn-cs"/>
                </a:rPr>
                <a:t>2</a:t>
              </a:r>
            </a:p>
          </p:txBody>
        </p:sp>
      </p:grpSp>
      <p:sp>
        <p:nvSpPr>
          <p:cNvPr id="16" name="TextBox 15">
            <a:extLst>
              <a:ext uri="{FF2B5EF4-FFF2-40B4-BE49-F238E27FC236}">
                <a16:creationId xmlns:a16="http://schemas.microsoft.com/office/drawing/2014/main" id="{02F8474D-420B-2BD0-67D1-BF63588F4941}"/>
              </a:ext>
            </a:extLst>
          </p:cNvPr>
          <p:cNvSpPr txBox="1"/>
          <p:nvPr/>
        </p:nvSpPr>
        <p:spPr>
          <a:xfrm>
            <a:off x="1042203" y="4176000"/>
            <a:ext cx="27751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DA1710"/>
                </a:solidFill>
                <a:effectLst/>
                <a:uLnTx/>
                <a:uFillTx/>
                <a:latin typeface="Poppins"/>
                <a:ea typeface="+mn-ea"/>
                <a:cs typeface="+mn-cs"/>
              </a:rPr>
              <a:t>Financial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to pay for school essentials,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like uniforms, books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and excursions.</a:t>
            </a:r>
          </a:p>
        </p:txBody>
      </p:sp>
      <p:sp>
        <p:nvSpPr>
          <p:cNvPr id="17" name="TextBox 16">
            <a:extLst>
              <a:ext uri="{FF2B5EF4-FFF2-40B4-BE49-F238E27FC236}">
                <a16:creationId xmlns:a16="http://schemas.microsoft.com/office/drawing/2014/main" id="{680E60E4-8701-8EA2-59C9-12CB08FA8B25}"/>
              </a:ext>
            </a:extLst>
          </p:cNvPr>
          <p:cNvSpPr txBox="1"/>
          <p:nvPr/>
        </p:nvSpPr>
        <p:spPr>
          <a:xfrm>
            <a:off x="4791767" y="4176000"/>
            <a:ext cx="2440861" cy="150810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DA1710"/>
                </a:solidFill>
                <a:effectLst/>
                <a:uLnTx/>
                <a:uFillTx/>
                <a:latin typeface="Poppins"/>
                <a:ea typeface="+mn-ea"/>
                <a:cs typeface="+mn-cs"/>
              </a:rPr>
              <a:t>Personal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for the child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their family from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Family Partnerships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Coordinator.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A214D"/>
              </a:solidFill>
              <a:effectLst/>
              <a:uLnTx/>
              <a:uFillTx/>
              <a:latin typeface="Poppins"/>
              <a:ea typeface="+mn-ea"/>
              <a:cs typeface="+mn-cs"/>
            </a:endParaRPr>
          </a:p>
        </p:txBody>
      </p:sp>
      <p:sp>
        <p:nvSpPr>
          <p:cNvPr id="18" name="TextBox 17">
            <a:extLst>
              <a:ext uri="{FF2B5EF4-FFF2-40B4-BE49-F238E27FC236}">
                <a16:creationId xmlns:a16="http://schemas.microsoft.com/office/drawing/2014/main" id="{DDDC0C91-914F-5222-4F00-A9F0212F3695}"/>
              </a:ext>
            </a:extLst>
          </p:cNvPr>
          <p:cNvSpPr txBox="1"/>
          <p:nvPr/>
        </p:nvSpPr>
        <p:spPr>
          <a:xfrm>
            <a:off x="8304866" y="4176000"/>
            <a:ext cx="2977097" cy="1231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DA1710"/>
                </a:solidFill>
                <a:effectLst/>
                <a:uLnTx/>
                <a:uFillTx/>
                <a:latin typeface="Poppins"/>
                <a:ea typeface="+mn-ea"/>
                <a:cs typeface="+mn-cs"/>
              </a:rPr>
              <a:t>Practical support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through access to our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additional learning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mentoring programs, tailored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A214D"/>
                </a:solidFill>
                <a:effectLst/>
                <a:uLnTx/>
                <a:uFillTx/>
                <a:latin typeface="Poppins"/>
                <a:ea typeface="+mn-ea"/>
                <a:cs typeface="+mn-cs"/>
              </a:rPr>
              <a:t>to each child’s needs.</a:t>
            </a:r>
          </a:p>
        </p:txBody>
      </p:sp>
      <p:grpSp>
        <p:nvGrpSpPr>
          <p:cNvPr id="19" name="Group 18">
            <a:extLst>
              <a:ext uri="{FF2B5EF4-FFF2-40B4-BE49-F238E27FC236}">
                <a16:creationId xmlns:a16="http://schemas.microsoft.com/office/drawing/2014/main" id="{D390EEAB-5552-ACEE-F6E8-C66FE32F3CE6}"/>
              </a:ext>
            </a:extLst>
          </p:cNvPr>
          <p:cNvGrpSpPr/>
          <p:nvPr/>
        </p:nvGrpSpPr>
        <p:grpSpPr>
          <a:xfrm>
            <a:off x="8352582" y="2533812"/>
            <a:ext cx="453534" cy="457200"/>
            <a:chOff x="4872097" y="3960680"/>
            <a:chExt cx="457200" cy="457200"/>
          </a:xfrm>
        </p:grpSpPr>
        <p:sp>
          <p:nvSpPr>
            <p:cNvPr id="20" name="Flowchart: Connector 19">
              <a:extLst>
                <a:ext uri="{FF2B5EF4-FFF2-40B4-BE49-F238E27FC236}">
                  <a16:creationId xmlns:a16="http://schemas.microsoft.com/office/drawing/2014/main" id="{989BC008-4606-BD6E-C05B-D29A244762C3}"/>
                </a:ext>
              </a:extLst>
            </p:cNvPr>
            <p:cNvSpPr/>
            <p:nvPr/>
          </p:nvSpPr>
          <p:spPr>
            <a:xfrm>
              <a:off x="4872097" y="3960680"/>
              <a:ext cx="457200" cy="457200"/>
            </a:xfrm>
            <a:prstGeom prst="flowChartConnector">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Poppins"/>
                <a:ea typeface="+mn-ea"/>
                <a:cs typeface="+mn-cs"/>
              </a:endParaRPr>
            </a:p>
          </p:txBody>
        </p:sp>
        <p:sp>
          <p:nvSpPr>
            <p:cNvPr id="21" name="TextBox 20">
              <a:extLst>
                <a:ext uri="{FF2B5EF4-FFF2-40B4-BE49-F238E27FC236}">
                  <a16:creationId xmlns:a16="http://schemas.microsoft.com/office/drawing/2014/main" id="{F93C451D-C004-AC78-9841-FD88F1EB4810}"/>
                </a:ext>
              </a:extLst>
            </p:cNvPr>
            <p:cNvSpPr txBox="1"/>
            <p:nvPr/>
          </p:nvSpPr>
          <p:spPr>
            <a:xfrm>
              <a:off x="4940401" y="4048548"/>
              <a:ext cx="3888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A214D"/>
                  </a:solidFill>
                  <a:effectLst/>
                  <a:uLnTx/>
                  <a:uFillTx/>
                  <a:latin typeface="Poppins"/>
                  <a:ea typeface="+mn-ea"/>
                  <a:cs typeface="+mn-cs"/>
                </a:rPr>
                <a:t>3</a:t>
              </a:r>
            </a:p>
          </p:txBody>
        </p:sp>
      </p:grpSp>
    </p:spTree>
    <p:extLst>
      <p:ext uri="{BB962C8B-B14F-4D97-AF65-F5344CB8AC3E}">
        <p14:creationId xmlns:p14="http://schemas.microsoft.com/office/powerpoint/2010/main" val="2457251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p:txBody>
          <a:bodyPr/>
          <a:lstStyle/>
          <a:p>
            <a:r>
              <a:rPr lang="en-AU" i="1" dirty="0">
                <a:latin typeface="Poppins" panose="00000500000000000000" pitchFamily="2" charset="0"/>
              </a:rPr>
              <a:t>Learning for Life </a:t>
            </a:r>
            <a:r>
              <a:rPr lang="en-AU" dirty="0">
                <a:latin typeface="Poppins" panose="00000500000000000000" pitchFamily="2" charset="0"/>
              </a:rPr>
              <a:t>Families</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p:txBody>
          <a:bodyPr/>
          <a:lstStyle/>
          <a:p>
            <a:pPr marL="285750" marR="0" lvl="0" indent="-285750" algn="l" defTabSz="914400" rtl="0" eaLnBrk="1" fontAlgn="auto" latinLnBrk="0" hangingPunct="1">
              <a:lnSpc>
                <a:spcPct val="100000"/>
              </a:lnSpc>
              <a:spcBef>
                <a:spcPts val="700"/>
              </a:spcBef>
              <a:spcAft>
                <a:spcPts val="500"/>
              </a:spcAft>
              <a:buClr>
                <a:srgbClr val="DA1710"/>
              </a:buClr>
              <a:buSzTx/>
              <a:buFont typeface="Arial" panose="020B0604020202020204" pitchFamily="34" charset="0"/>
              <a:buChar char="•"/>
              <a:tabLst/>
              <a:defRPr/>
            </a:pPr>
            <a:r>
              <a:rPr kumimoji="0" lang="en-US" b="1" i="0" u="none" strike="noStrike" kern="1200" cap="none" spc="0" normalizeH="0" baseline="0" noProof="0" dirty="0">
                <a:ln>
                  <a:noFill/>
                </a:ln>
                <a:solidFill>
                  <a:srgbClr val="333333"/>
                </a:solidFill>
                <a:effectLst/>
                <a:uLnTx/>
                <a:uFillTx/>
                <a:latin typeface="Poppins"/>
                <a:ea typeface="+mn-ea"/>
                <a:cs typeface="+mn-cs"/>
              </a:rPr>
              <a:t>59,000+ </a:t>
            </a:r>
            <a:r>
              <a:rPr kumimoji="0" lang="en-US" b="0" i="0" u="none" strike="noStrike" kern="1200" cap="none" spc="0" normalizeH="0" baseline="0" noProof="0" dirty="0">
                <a:ln>
                  <a:noFill/>
                </a:ln>
                <a:solidFill>
                  <a:srgbClr val="333333"/>
                </a:solidFill>
                <a:effectLst/>
                <a:uLnTx/>
                <a:uFillTx/>
                <a:latin typeface="Poppins"/>
                <a:ea typeface="+mn-ea"/>
                <a:cs typeface="+mn-cs"/>
              </a:rPr>
              <a:t>students nationally</a:t>
            </a:r>
            <a:br>
              <a:rPr kumimoji="0" lang="en-US" b="0" i="0" u="none" strike="noStrike" kern="1200" cap="none" spc="0" normalizeH="0" baseline="0" noProof="0" dirty="0">
                <a:ln>
                  <a:noFill/>
                </a:ln>
                <a:solidFill>
                  <a:srgbClr val="333333"/>
                </a:solidFill>
                <a:effectLst/>
                <a:uLnTx/>
                <a:uFillTx/>
                <a:latin typeface="Poppins"/>
                <a:ea typeface="+mn-ea"/>
                <a:cs typeface="+mn-cs"/>
              </a:rPr>
            </a:br>
            <a:endParaRPr kumimoji="0" lang="en-US" b="0" i="0" u="none" strike="noStrike" kern="1200" cap="none" spc="0" normalizeH="0" baseline="0" noProof="0" dirty="0">
              <a:ln>
                <a:noFill/>
              </a:ln>
              <a:solidFill>
                <a:srgbClr val="333333"/>
              </a:solidFill>
              <a:effectLst/>
              <a:uLnTx/>
              <a:uFillTx/>
              <a:latin typeface="Poppins"/>
              <a:ea typeface="+mn-ea"/>
              <a:cs typeface="+mn-cs"/>
            </a:endParaRPr>
          </a:p>
          <a:p>
            <a:pPr marL="285750" marR="0" lvl="0" indent="-285750" algn="l" defTabSz="914400" rtl="0" eaLnBrk="1" fontAlgn="auto" latinLnBrk="0" hangingPunct="1">
              <a:lnSpc>
                <a:spcPct val="100000"/>
              </a:lnSpc>
              <a:spcBef>
                <a:spcPts val="700"/>
              </a:spcBef>
              <a:spcAft>
                <a:spcPts val="500"/>
              </a:spcAft>
              <a:buClr>
                <a:srgbClr val="DA1710"/>
              </a:buClr>
              <a:buSzTx/>
              <a:buFont typeface="Arial" panose="020B0604020202020204" pitchFamily="34" charset="0"/>
              <a:buChar char="•"/>
              <a:tabLst/>
              <a:defRPr/>
            </a:pPr>
            <a:r>
              <a:rPr kumimoji="0" lang="en-US" b="0" i="0" u="none" strike="noStrike" kern="1200" cap="none" spc="0" normalizeH="0" baseline="0" noProof="0" dirty="0">
                <a:ln>
                  <a:noFill/>
                </a:ln>
                <a:solidFill>
                  <a:srgbClr val="333333"/>
                </a:solidFill>
                <a:effectLst/>
                <a:uLnTx/>
                <a:uFillTx/>
                <a:latin typeface="Poppins"/>
                <a:ea typeface="+mn-ea"/>
                <a:cs typeface="+mn-cs"/>
              </a:rPr>
              <a:t>All </a:t>
            </a:r>
            <a:r>
              <a:rPr kumimoji="0" lang="en-US" b="1" i="0" u="none" strike="noStrike" kern="1200" cap="none" spc="0" normalizeH="0" baseline="0" noProof="0" dirty="0">
                <a:ln>
                  <a:noFill/>
                </a:ln>
                <a:solidFill>
                  <a:srgbClr val="333333"/>
                </a:solidFill>
                <a:effectLst/>
                <a:uLnTx/>
                <a:uFillTx/>
                <a:latin typeface="Poppins"/>
                <a:ea typeface="+mn-ea"/>
                <a:cs typeface="+mn-cs"/>
              </a:rPr>
              <a:t>low income </a:t>
            </a:r>
            <a:r>
              <a:rPr kumimoji="0" lang="en-US" b="0" i="0" u="none" strike="noStrike" kern="1200" cap="none" spc="0" normalizeH="0" baseline="0" noProof="0" dirty="0">
                <a:ln>
                  <a:noFill/>
                </a:ln>
                <a:solidFill>
                  <a:srgbClr val="333333"/>
                </a:solidFill>
                <a:effectLst/>
                <a:uLnTx/>
                <a:uFillTx/>
                <a:latin typeface="Poppins"/>
                <a:ea typeface="+mn-ea"/>
                <a:cs typeface="+mn-cs"/>
              </a:rPr>
              <a:t>families</a:t>
            </a:r>
            <a:br>
              <a:rPr kumimoji="0" lang="en-US" b="0" i="0" u="none" strike="noStrike" kern="1200" cap="none" spc="0" normalizeH="0" baseline="0" noProof="0" dirty="0">
                <a:ln>
                  <a:noFill/>
                </a:ln>
                <a:solidFill>
                  <a:srgbClr val="333333"/>
                </a:solidFill>
                <a:effectLst/>
                <a:uLnTx/>
                <a:uFillTx/>
                <a:latin typeface="Poppins"/>
                <a:ea typeface="+mn-ea"/>
                <a:cs typeface="+mn-cs"/>
              </a:rPr>
            </a:br>
            <a:endParaRPr kumimoji="0" lang="en-US" b="0" i="0" u="none" strike="noStrike" kern="1200" cap="none" spc="0" normalizeH="0" baseline="0" noProof="0" dirty="0">
              <a:ln>
                <a:noFill/>
              </a:ln>
              <a:solidFill>
                <a:srgbClr val="333333"/>
              </a:solidFill>
              <a:effectLst/>
              <a:uLnTx/>
              <a:uFillTx/>
              <a:latin typeface="Poppins"/>
              <a:ea typeface="+mn-ea"/>
              <a:cs typeface="+mn-cs"/>
            </a:endParaRPr>
          </a:p>
          <a:p>
            <a:pPr marL="285750" marR="0" lvl="0" indent="-285750" algn="l" defTabSz="914400" rtl="0" eaLnBrk="1" fontAlgn="auto" latinLnBrk="0" hangingPunct="1">
              <a:lnSpc>
                <a:spcPct val="100000"/>
              </a:lnSpc>
              <a:spcBef>
                <a:spcPts val="700"/>
              </a:spcBef>
              <a:spcAft>
                <a:spcPts val="500"/>
              </a:spcAft>
              <a:buClr>
                <a:srgbClr val="DA1710"/>
              </a:buClr>
              <a:buSzTx/>
              <a:buFont typeface="Arial" panose="020B0604020202020204" pitchFamily="34" charset="0"/>
              <a:buChar char="•"/>
              <a:tabLst/>
              <a:defRPr/>
            </a:pPr>
            <a:r>
              <a:rPr kumimoji="0" lang="en-US" b="1" i="0" u="none" strike="noStrike" kern="1200" cap="none" spc="0" normalizeH="0" baseline="0" noProof="0" dirty="0">
                <a:ln>
                  <a:noFill/>
                </a:ln>
                <a:solidFill>
                  <a:srgbClr val="333333"/>
                </a:solidFill>
                <a:effectLst/>
                <a:uLnTx/>
                <a:uFillTx/>
                <a:latin typeface="Poppins"/>
                <a:ea typeface="+mn-ea"/>
                <a:cs typeface="+mn-cs"/>
              </a:rPr>
              <a:t>1 in 5 Aboriginal or Torres Strait Islander </a:t>
            </a:r>
            <a:r>
              <a:rPr kumimoji="0" lang="en-US" b="0" i="0" u="none" strike="noStrike" kern="1200" cap="none" spc="0" normalizeH="0" baseline="0" noProof="0" dirty="0">
                <a:ln>
                  <a:noFill/>
                </a:ln>
                <a:solidFill>
                  <a:srgbClr val="333333"/>
                </a:solidFill>
                <a:effectLst/>
                <a:uLnTx/>
                <a:uFillTx/>
                <a:latin typeface="Poppins"/>
                <a:ea typeface="+mn-ea"/>
                <a:cs typeface="+mn-cs"/>
              </a:rPr>
              <a:t>backgrounds</a:t>
            </a:r>
            <a:br>
              <a:rPr kumimoji="0" lang="en-US" b="0" i="0" u="none" strike="noStrike" kern="1200" cap="none" spc="0" normalizeH="0" baseline="0" noProof="0" dirty="0">
                <a:ln>
                  <a:noFill/>
                </a:ln>
                <a:solidFill>
                  <a:srgbClr val="333333"/>
                </a:solidFill>
                <a:effectLst/>
                <a:uLnTx/>
                <a:uFillTx/>
                <a:latin typeface="Poppins"/>
                <a:ea typeface="+mn-ea"/>
                <a:cs typeface="+mn-cs"/>
              </a:rPr>
            </a:br>
            <a:endParaRPr kumimoji="0" lang="en-US" b="0" i="0" u="none" strike="noStrike" kern="1200" cap="none" spc="0" normalizeH="0" baseline="0" noProof="0" dirty="0">
              <a:ln>
                <a:noFill/>
              </a:ln>
              <a:solidFill>
                <a:srgbClr val="333333"/>
              </a:solidFill>
              <a:effectLst/>
              <a:uLnTx/>
              <a:uFillTx/>
              <a:latin typeface="Poppins"/>
              <a:ea typeface="+mn-ea"/>
              <a:cs typeface="+mn-cs"/>
            </a:endParaRPr>
          </a:p>
          <a:p>
            <a:pPr marL="285750" marR="0" lvl="0" indent="-285750" algn="l" defTabSz="914400" rtl="0" eaLnBrk="1" fontAlgn="auto" latinLnBrk="0" hangingPunct="1">
              <a:lnSpc>
                <a:spcPct val="100000"/>
              </a:lnSpc>
              <a:spcBef>
                <a:spcPts val="700"/>
              </a:spcBef>
              <a:spcAft>
                <a:spcPts val="500"/>
              </a:spcAft>
              <a:buClr>
                <a:srgbClr val="DA1710"/>
              </a:buClr>
              <a:buSzTx/>
              <a:buFont typeface="Arial" panose="020B0604020202020204" pitchFamily="34" charset="0"/>
              <a:buChar char="•"/>
              <a:tabLst/>
              <a:defRPr/>
            </a:pPr>
            <a:r>
              <a:rPr kumimoji="0" lang="en-US" b="0" i="0" u="none" strike="noStrike" kern="1200" cap="none" spc="0" normalizeH="0" baseline="0" noProof="0" dirty="0">
                <a:ln>
                  <a:noFill/>
                </a:ln>
                <a:solidFill>
                  <a:srgbClr val="333333"/>
                </a:solidFill>
                <a:effectLst/>
                <a:uLnTx/>
                <a:uFillTx/>
                <a:latin typeface="Poppins"/>
                <a:ea typeface="+mn-ea"/>
                <a:cs typeface="+mn-cs"/>
              </a:rPr>
              <a:t>More than </a:t>
            </a:r>
            <a:r>
              <a:rPr kumimoji="0" lang="en-US" b="1" i="0" u="none" strike="noStrike" kern="1200" cap="none" spc="0" normalizeH="0" baseline="0" noProof="0" dirty="0">
                <a:ln>
                  <a:noFill/>
                </a:ln>
                <a:solidFill>
                  <a:srgbClr val="333333"/>
                </a:solidFill>
                <a:effectLst/>
                <a:uLnTx/>
                <a:uFillTx/>
                <a:latin typeface="Poppins"/>
                <a:ea typeface="+mn-ea"/>
                <a:cs typeface="+mn-cs"/>
              </a:rPr>
              <a:t>1 in 3 </a:t>
            </a:r>
            <a:r>
              <a:rPr kumimoji="0" lang="en-US" b="0" i="0" u="none" strike="noStrike" kern="1200" cap="none" spc="0" normalizeH="0" baseline="0" noProof="0" dirty="0">
                <a:ln>
                  <a:noFill/>
                </a:ln>
                <a:solidFill>
                  <a:srgbClr val="333333"/>
                </a:solidFill>
                <a:effectLst/>
                <a:uLnTx/>
                <a:uFillTx/>
                <a:latin typeface="Poppins"/>
                <a:ea typeface="+mn-ea"/>
                <a:cs typeface="+mn-cs"/>
              </a:rPr>
              <a:t>in students have a </a:t>
            </a:r>
            <a:r>
              <a:rPr kumimoji="0" lang="en-US" b="1" i="0" u="none" strike="noStrike" kern="1200" cap="none" spc="0" normalizeH="0" baseline="0" noProof="0" dirty="0">
                <a:ln>
                  <a:noFill/>
                </a:ln>
                <a:solidFill>
                  <a:srgbClr val="333333"/>
                </a:solidFill>
                <a:effectLst/>
                <a:uLnTx/>
                <a:uFillTx/>
                <a:latin typeface="Poppins"/>
                <a:ea typeface="+mn-ea"/>
                <a:cs typeface="+mn-cs"/>
              </a:rPr>
              <a:t>health and disability issue</a:t>
            </a:r>
            <a:r>
              <a:rPr kumimoji="0" lang="en-US" b="0" i="0" u="none" strike="noStrike" kern="1200" cap="none" spc="0" normalizeH="0" baseline="0" noProof="0" dirty="0">
                <a:ln>
                  <a:noFill/>
                </a:ln>
                <a:solidFill>
                  <a:srgbClr val="333333"/>
                </a:solidFill>
                <a:effectLst/>
                <a:uLnTx/>
                <a:uFillTx/>
                <a:latin typeface="Poppins"/>
                <a:ea typeface="+mn-ea"/>
                <a:cs typeface="+mn-cs"/>
              </a:rPr>
              <a:t>. Similar proportions for parents/</a:t>
            </a:r>
            <a:r>
              <a:rPr kumimoji="0" lang="en-US" b="0" i="0" u="none" strike="noStrike" kern="1200" cap="none" spc="0" normalizeH="0" baseline="0" noProof="0" dirty="0" err="1">
                <a:ln>
                  <a:noFill/>
                </a:ln>
                <a:solidFill>
                  <a:srgbClr val="333333"/>
                </a:solidFill>
                <a:effectLst/>
                <a:uLnTx/>
                <a:uFillTx/>
                <a:latin typeface="Poppins"/>
                <a:ea typeface="+mn-ea"/>
                <a:cs typeface="+mn-cs"/>
              </a:rPr>
              <a:t>carers</a:t>
            </a:r>
            <a:endParaRPr kumimoji="0" lang="en-US" b="0" i="0" u="none" strike="noStrike" kern="1200" cap="none" spc="0" normalizeH="0" baseline="0" noProof="0" dirty="0">
              <a:ln>
                <a:noFill/>
              </a:ln>
              <a:solidFill>
                <a:srgbClr val="333333"/>
              </a:solidFill>
              <a:effectLst/>
              <a:uLnTx/>
              <a:uFillTx/>
              <a:latin typeface="Poppins"/>
              <a:ea typeface="+mn-ea"/>
              <a:cs typeface="+mn-cs"/>
            </a:endParaRPr>
          </a:p>
          <a:p>
            <a:endParaRPr lang="en-AU" dirty="0"/>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a:t>The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6</a:t>
            </a:fld>
            <a:endParaRPr lang="en-AU"/>
          </a:p>
        </p:txBody>
      </p:sp>
      <p:sp>
        <p:nvSpPr>
          <p:cNvPr id="9" name="Content Placeholder 2">
            <a:extLst>
              <a:ext uri="{FF2B5EF4-FFF2-40B4-BE49-F238E27FC236}">
                <a16:creationId xmlns:a16="http://schemas.microsoft.com/office/drawing/2014/main" id="{82F5F53F-C942-4017-A245-11A8A692D3D3}"/>
              </a:ext>
            </a:extLst>
          </p:cNvPr>
          <p:cNvSpPr txBox="1">
            <a:spLocks/>
          </p:cNvSpPr>
          <p:nvPr/>
        </p:nvSpPr>
        <p:spPr>
          <a:xfrm>
            <a:off x="6088423" y="2034300"/>
            <a:ext cx="5124451" cy="4193024"/>
          </a:xfrm>
          <a:prstGeom prst="rect">
            <a:avLst/>
          </a:prstGeom>
        </p:spPr>
        <p:txBody>
          <a:bodyPr vert="horz" lIns="91440" tIns="45720" rIns="91440" bIns="45720" rtlCol="0">
            <a:noAutofit/>
          </a:bodyPr>
          <a:lstStyle>
            <a:lvl1pPr marL="285750" indent="-285750" algn="l" defTabSz="914400" rtl="0" eaLnBrk="1" latinLnBrk="0" hangingPunct="1">
              <a:lnSpc>
                <a:spcPct val="95000"/>
              </a:lnSpc>
              <a:spcBef>
                <a:spcPts val="700"/>
              </a:spcBef>
              <a:spcAft>
                <a:spcPts val="500"/>
              </a:spcAft>
              <a:buClr>
                <a:schemeClr val="accent1"/>
              </a:buClr>
              <a:buFont typeface="Arial" panose="020B0604020202020204" pitchFamily="34" charset="0"/>
              <a:buChar char="•"/>
              <a:defRPr sz="1800" b="0" kern="1200">
                <a:solidFill>
                  <a:srgbClr val="333333"/>
                </a:solidFill>
                <a:latin typeface="+mn-lt"/>
                <a:ea typeface="+mn-ea"/>
                <a:cs typeface="Arial" panose="020B0604020202020204" pitchFamily="34" charset="0"/>
              </a:defRPr>
            </a:lvl1pPr>
            <a:lvl2pPr marL="604800" indent="-264600" algn="l" defTabSz="914400" rtl="0" eaLnBrk="1" latinLnBrk="0" hangingPunct="1">
              <a:lnSpc>
                <a:spcPct val="95000"/>
              </a:lnSpc>
              <a:spcBef>
                <a:spcPts val="600"/>
              </a:spcBef>
              <a:spcAft>
                <a:spcPts val="600"/>
              </a:spcAft>
              <a:buFont typeface="System Font Regular"/>
              <a:buChar char="–"/>
              <a:defRPr sz="2400" b="1" kern="1200" baseline="0">
                <a:solidFill>
                  <a:schemeClr val="accent2"/>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5000"/>
              </a:lnSpc>
              <a:spcBef>
                <a:spcPts val="2400"/>
              </a:spcBef>
              <a:spcAft>
                <a:spcPts val="600"/>
              </a:spcAft>
              <a:buFont typeface="System Font Regular"/>
              <a:buNone/>
              <a:defRPr sz="2000" b="1" kern="1200">
                <a:solidFill>
                  <a:srgbClr val="E58221"/>
                </a:solidFill>
                <a:latin typeface="Arial" panose="020B0604020202020204" pitchFamily="34" charset="0"/>
                <a:ea typeface="+mn-ea"/>
                <a:cs typeface="Arial" panose="020B0604020202020204" pitchFamily="34" charset="0"/>
              </a:defRPr>
            </a:lvl3pPr>
            <a:lvl4pPr marL="1101600" indent="-228600" algn="l" defTabSz="914400" rtl="0" eaLnBrk="1" latinLnBrk="0" hangingPunct="1">
              <a:lnSpc>
                <a:spcPct val="95000"/>
              </a:lnSpc>
              <a:spcBef>
                <a:spcPts val="600"/>
              </a:spcBef>
              <a:spcAft>
                <a:spcPts val="600"/>
              </a:spcAft>
              <a:buFont typeface="System Font Regular"/>
              <a:buChar char="–"/>
              <a:defRPr sz="1800" kern="1200">
                <a:solidFill>
                  <a:srgbClr val="0A214D"/>
                </a:solidFill>
                <a:latin typeface="Arial" panose="020B0604020202020204" pitchFamily="34" charset="0"/>
                <a:ea typeface="+mn-ea"/>
                <a:cs typeface="Arial" panose="020B0604020202020204" pitchFamily="34" charset="0"/>
              </a:defRPr>
            </a:lvl4pPr>
            <a:lvl5pPr marL="1332000" indent="-228600" algn="l" defTabSz="914400" rtl="0" eaLnBrk="1" latinLnBrk="0" hangingPunct="1">
              <a:lnSpc>
                <a:spcPct val="95000"/>
              </a:lnSpc>
              <a:spcBef>
                <a:spcPts val="600"/>
              </a:spcBef>
              <a:spcAft>
                <a:spcPts val="600"/>
              </a:spcAft>
              <a:buFont typeface="System Font Regular"/>
              <a:buChar char="–"/>
              <a:defRPr sz="1800" kern="1200">
                <a:solidFill>
                  <a:srgbClr val="0A21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DA1710"/>
              </a:buClr>
              <a:defRPr/>
            </a:pPr>
            <a:r>
              <a:rPr lang="en-US" dirty="0">
                <a:latin typeface="Poppins"/>
                <a:cs typeface="+mn-cs"/>
              </a:rPr>
              <a:t>More than </a:t>
            </a:r>
            <a:r>
              <a:rPr lang="en-US" b="1" dirty="0">
                <a:latin typeface="Poppins"/>
                <a:cs typeface="+mn-cs"/>
              </a:rPr>
              <a:t>70% </a:t>
            </a:r>
            <a:r>
              <a:rPr lang="en-US" dirty="0">
                <a:latin typeface="Poppins"/>
                <a:cs typeface="+mn-cs"/>
              </a:rPr>
              <a:t>of parents </a:t>
            </a:r>
            <a:r>
              <a:rPr lang="en-US" b="1" dirty="0">
                <a:latin typeface="Poppins"/>
                <a:cs typeface="+mn-cs"/>
              </a:rPr>
              <a:t>not in the </a:t>
            </a:r>
            <a:r>
              <a:rPr lang="en-US" b="1" dirty="0" err="1">
                <a:latin typeface="Poppins"/>
                <a:cs typeface="+mn-cs"/>
              </a:rPr>
              <a:t>labour</a:t>
            </a:r>
            <a:r>
              <a:rPr lang="en-US" b="1" dirty="0">
                <a:latin typeface="Poppins"/>
                <a:cs typeface="+mn-cs"/>
              </a:rPr>
              <a:t> force</a:t>
            </a:r>
            <a:r>
              <a:rPr lang="en-US" dirty="0">
                <a:latin typeface="Poppins"/>
                <a:cs typeface="+mn-cs"/>
              </a:rPr>
              <a:t> or </a:t>
            </a:r>
            <a:r>
              <a:rPr lang="en-US" b="1" dirty="0">
                <a:latin typeface="Poppins"/>
                <a:cs typeface="+mn-cs"/>
              </a:rPr>
              <a:t>unemployed</a:t>
            </a:r>
          </a:p>
          <a:p>
            <a:pPr>
              <a:lnSpc>
                <a:spcPct val="100000"/>
              </a:lnSpc>
              <a:buClr>
                <a:srgbClr val="DA1710"/>
              </a:buClr>
              <a:defRPr/>
            </a:pPr>
            <a:endParaRPr lang="en-US" dirty="0">
              <a:latin typeface="Poppins"/>
              <a:cs typeface="+mn-cs"/>
            </a:endParaRPr>
          </a:p>
          <a:p>
            <a:pPr>
              <a:lnSpc>
                <a:spcPct val="100000"/>
              </a:lnSpc>
              <a:buClr>
                <a:srgbClr val="DA1710"/>
              </a:buClr>
              <a:defRPr/>
            </a:pPr>
            <a:r>
              <a:rPr lang="en-US" b="1" dirty="0">
                <a:latin typeface="Poppins"/>
                <a:cs typeface="+mn-cs"/>
              </a:rPr>
              <a:t>20% </a:t>
            </a:r>
            <a:r>
              <a:rPr lang="en-US" dirty="0">
                <a:latin typeface="Poppins"/>
                <a:cs typeface="+mn-cs"/>
              </a:rPr>
              <a:t>of students have been at </a:t>
            </a:r>
            <a:r>
              <a:rPr lang="en-US" b="1" dirty="0">
                <a:latin typeface="Poppins"/>
                <a:cs typeface="+mn-cs"/>
              </a:rPr>
              <a:t>4 or more schools, </a:t>
            </a:r>
            <a:r>
              <a:rPr lang="en-US" dirty="0">
                <a:latin typeface="Poppins"/>
                <a:cs typeface="+mn-cs"/>
              </a:rPr>
              <a:t>and 1 in 20 at 6 or more schools</a:t>
            </a:r>
          </a:p>
          <a:p>
            <a:pPr>
              <a:lnSpc>
                <a:spcPct val="100000"/>
              </a:lnSpc>
              <a:buClr>
                <a:srgbClr val="DA1710"/>
              </a:buClr>
              <a:defRPr/>
            </a:pPr>
            <a:endParaRPr lang="en-US" dirty="0">
              <a:latin typeface="Poppins"/>
              <a:cs typeface="+mn-cs"/>
            </a:endParaRPr>
          </a:p>
          <a:p>
            <a:pPr>
              <a:lnSpc>
                <a:spcPct val="100000"/>
              </a:lnSpc>
              <a:buClr>
                <a:srgbClr val="DA1710"/>
              </a:buClr>
              <a:defRPr/>
            </a:pPr>
            <a:r>
              <a:rPr lang="en-US" b="1" dirty="0">
                <a:latin typeface="Poppins"/>
                <a:cs typeface="+mn-cs"/>
              </a:rPr>
              <a:t>More disadvantaged </a:t>
            </a:r>
            <a:r>
              <a:rPr lang="en-US" dirty="0">
                <a:latin typeface="Poppins"/>
                <a:cs typeface="+mn-cs"/>
              </a:rPr>
              <a:t>than their peers in disadvantaged schools</a:t>
            </a:r>
          </a:p>
          <a:p>
            <a:pPr>
              <a:lnSpc>
                <a:spcPct val="100000"/>
              </a:lnSpc>
              <a:buClr>
                <a:srgbClr val="DA1710"/>
              </a:buClr>
              <a:defRPr/>
            </a:pPr>
            <a:endParaRPr lang="en-US" dirty="0">
              <a:latin typeface="Poppins"/>
              <a:cs typeface="+mn-cs"/>
            </a:endParaRPr>
          </a:p>
          <a:p>
            <a:pPr>
              <a:lnSpc>
                <a:spcPct val="100000"/>
              </a:lnSpc>
              <a:buClr>
                <a:srgbClr val="DA1710"/>
              </a:buClr>
              <a:defRPr/>
            </a:pPr>
            <a:r>
              <a:rPr lang="en-US" b="1" dirty="0">
                <a:latin typeface="Poppins"/>
                <a:cs typeface="+mn-cs"/>
              </a:rPr>
              <a:t>15% do not have digital access </a:t>
            </a:r>
            <a:r>
              <a:rPr lang="en-US" dirty="0">
                <a:latin typeface="Poppins"/>
                <a:cs typeface="+mn-cs"/>
              </a:rPr>
              <a:t>at home</a:t>
            </a:r>
          </a:p>
          <a:p>
            <a:endParaRPr lang="en-AU" dirty="0"/>
          </a:p>
        </p:txBody>
      </p:sp>
    </p:spTree>
    <p:extLst>
      <p:ext uri="{BB962C8B-B14F-4D97-AF65-F5344CB8AC3E}">
        <p14:creationId xmlns:p14="http://schemas.microsoft.com/office/powerpoint/2010/main" val="3755793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8E0F-C465-EDCC-A51D-C7ADE64C95EE}"/>
              </a:ext>
            </a:extLst>
          </p:cNvPr>
          <p:cNvSpPr>
            <a:spLocks noGrp="1"/>
          </p:cNvSpPr>
          <p:nvPr>
            <p:ph type="title"/>
          </p:nvPr>
        </p:nvSpPr>
        <p:spPr/>
        <p:txBody>
          <a:bodyPr/>
          <a:lstStyle/>
          <a:p>
            <a:r>
              <a:rPr lang="en-US" dirty="0"/>
              <a:t>We aim to create change</a:t>
            </a:r>
            <a:endParaRPr lang="en-AU" dirty="0"/>
          </a:p>
        </p:txBody>
      </p:sp>
      <p:sp>
        <p:nvSpPr>
          <p:cNvPr id="3" name="Content Placeholder 2">
            <a:extLst>
              <a:ext uri="{FF2B5EF4-FFF2-40B4-BE49-F238E27FC236}">
                <a16:creationId xmlns:a16="http://schemas.microsoft.com/office/drawing/2014/main" id="{603CDD1C-6748-F6D7-2390-9AE9F166244F}"/>
              </a:ext>
            </a:extLst>
          </p:cNvPr>
          <p:cNvSpPr>
            <a:spLocks noGrp="1"/>
          </p:cNvSpPr>
          <p:nvPr>
            <p:ph idx="1"/>
          </p:nvPr>
        </p:nvSpPr>
        <p:spPr>
          <a:xfrm>
            <a:off x="597600" y="1706738"/>
            <a:ext cx="5124451" cy="4744462"/>
          </a:xfrm>
        </p:spPr>
        <p:txBody>
          <a:bodyPr/>
          <a:lstStyle/>
          <a:p>
            <a:r>
              <a:rPr lang="en-US" sz="1600" dirty="0"/>
              <a:t>Kiara is a sole-parent to four children, including  Aiden &amp; Bailey, and was struggling to cover school essentials and to provide time to support their learning at home. Aiden was struggling to fit in and had lost confidence with his learning.</a:t>
            </a:r>
          </a:p>
          <a:p>
            <a:r>
              <a:rPr lang="en-US" sz="1600" dirty="0"/>
              <a:t>“</a:t>
            </a:r>
            <a:r>
              <a:rPr lang="en-US" sz="1600" i="1" dirty="0"/>
              <a:t>Aiden had big challenges early on and was in a very dark place, but today he stands tall and knows his goals. Bailey didn’t have the same hurdles because his sponsorship started so early on, so it has given him great opportunities to move forward.</a:t>
            </a:r>
          </a:p>
          <a:p>
            <a:r>
              <a:rPr lang="en-US" sz="1600" i="1" dirty="0"/>
              <a:t>My boys will be the first people in our family to graduate from high school and I finally have hope that they can break the poverty cycle.”</a:t>
            </a:r>
            <a:endParaRPr lang="en-AU" sz="1600" dirty="0"/>
          </a:p>
        </p:txBody>
      </p:sp>
      <p:pic>
        <p:nvPicPr>
          <p:cNvPr id="8" name="Picture Placeholder 7">
            <a:extLst>
              <a:ext uri="{FF2B5EF4-FFF2-40B4-BE49-F238E27FC236}">
                <a16:creationId xmlns:a16="http://schemas.microsoft.com/office/drawing/2014/main" id="{72577263-634E-E7FB-1866-71EF78893BDF}"/>
              </a:ext>
            </a:extLst>
          </p:cNvPr>
          <p:cNvPicPr>
            <a:picLocks noGrp="1" noChangeAspect="1"/>
          </p:cNvPicPr>
          <p:nvPr>
            <p:ph type="pic" sz="quarter" idx="13"/>
          </p:nvPr>
        </p:nvPicPr>
        <p:blipFill rotWithShape="1">
          <a:blip r:embed="rId2"/>
          <a:srcRect l="16109" r="16109"/>
          <a:stretch/>
        </p:blipFill>
        <p:spPr/>
      </p:pic>
      <p:sp>
        <p:nvSpPr>
          <p:cNvPr id="5" name="Footer Placeholder 4">
            <a:extLst>
              <a:ext uri="{FF2B5EF4-FFF2-40B4-BE49-F238E27FC236}">
                <a16:creationId xmlns:a16="http://schemas.microsoft.com/office/drawing/2014/main" id="{E0317568-1A15-2FF0-AED3-39C304A4AD62}"/>
              </a:ext>
            </a:extLst>
          </p:cNvPr>
          <p:cNvSpPr>
            <a:spLocks noGrp="1"/>
          </p:cNvSpPr>
          <p:nvPr>
            <p:ph type="ftr" sz="quarter" idx="14"/>
          </p:nvPr>
        </p:nvSpPr>
        <p:spPr/>
        <p:txBody>
          <a:bodyPr/>
          <a:lstStyle/>
          <a:p>
            <a:r>
              <a:rPr lang="en-AU"/>
              <a:t>The Smith Family</a:t>
            </a:r>
          </a:p>
        </p:txBody>
      </p:sp>
      <p:sp>
        <p:nvSpPr>
          <p:cNvPr id="6" name="Slide Number Placeholder 5">
            <a:extLst>
              <a:ext uri="{FF2B5EF4-FFF2-40B4-BE49-F238E27FC236}">
                <a16:creationId xmlns:a16="http://schemas.microsoft.com/office/drawing/2014/main" id="{D231C1A8-2326-3DF3-5E2F-16473DCFAF67}"/>
              </a:ext>
            </a:extLst>
          </p:cNvPr>
          <p:cNvSpPr>
            <a:spLocks noGrp="1"/>
          </p:cNvSpPr>
          <p:nvPr>
            <p:ph type="sldNum" sz="quarter" idx="15"/>
          </p:nvPr>
        </p:nvSpPr>
        <p:spPr/>
        <p:txBody>
          <a:bodyPr/>
          <a:lstStyle/>
          <a:p>
            <a:fld id="{701659A3-48E7-4852-8A6D-A4F0E88FDBAC}" type="slidenum">
              <a:rPr lang="en-AU" smtClean="0"/>
              <a:pPr/>
              <a:t>7</a:t>
            </a:fld>
            <a:endParaRPr lang="en-AU"/>
          </a:p>
        </p:txBody>
      </p:sp>
    </p:spTree>
    <p:extLst>
      <p:ext uri="{BB962C8B-B14F-4D97-AF65-F5344CB8AC3E}">
        <p14:creationId xmlns:p14="http://schemas.microsoft.com/office/powerpoint/2010/main" val="3012791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8E0F-C465-EDCC-A51D-C7ADE64C95EE}"/>
              </a:ext>
            </a:extLst>
          </p:cNvPr>
          <p:cNvSpPr>
            <a:spLocks noGrp="1"/>
          </p:cNvSpPr>
          <p:nvPr>
            <p:ph type="title"/>
          </p:nvPr>
        </p:nvSpPr>
        <p:spPr/>
        <p:txBody>
          <a:bodyPr/>
          <a:lstStyle/>
          <a:p>
            <a:r>
              <a:rPr lang="en-US" dirty="0"/>
              <a:t>We aim to create change</a:t>
            </a:r>
            <a:endParaRPr lang="en-AU" dirty="0"/>
          </a:p>
        </p:txBody>
      </p:sp>
      <p:sp>
        <p:nvSpPr>
          <p:cNvPr id="3" name="Content Placeholder 2">
            <a:extLst>
              <a:ext uri="{FF2B5EF4-FFF2-40B4-BE49-F238E27FC236}">
                <a16:creationId xmlns:a16="http://schemas.microsoft.com/office/drawing/2014/main" id="{603CDD1C-6748-F6D7-2390-9AE9F166244F}"/>
              </a:ext>
            </a:extLst>
          </p:cNvPr>
          <p:cNvSpPr>
            <a:spLocks noGrp="1"/>
          </p:cNvSpPr>
          <p:nvPr>
            <p:ph idx="1"/>
          </p:nvPr>
        </p:nvSpPr>
        <p:spPr>
          <a:xfrm>
            <a:off x="5495925" y="1468613"/>
            <a:ext cx="6075005" cy="4744462"/>
          </a:xfrm>
        </p:spPr>
        <p:txBody>
          <a:bodyPr/>
          <a:lstStyle/>
          <a:p>
            <a:r>
              <a:rPr lang="en-US" sz="1600" dirty="0"/>
              <a:t>Dylan started on the </a:t>
            </a:r>
            <a:r>
              <a:rPr lang="en-US" sz="1600" i="1" dirty="0"/>
              <a:t>Learning for Life </a:t>
            </a:r>
            <a:r>
              <a:rPr lang="en-US" sz="1600" dirty="0"/>
              <a:t>program in Year 8 after his mum had an accident.</a:t>
            </a:r>
          </a:p>
          <a:p>
            <a:r>
              <a:rPr lang="en-US" sz="1600" i="1" dirty="0"/>
              <a:t>“In 2008, my mum suffered a severe head injury. After that, my sister and I took on all the household responsibilities. We were kind of taken away from being children and thrust into this serious role of </a:t>
            </a:r>
            <a:r>
              <a:rPr lang="en-US" sz="1600" i="1" dirty="0" err="1"/>
              <a:t>carer</a:t>
            </a:r>
            <a:r>
              <a:rPr lang="en-US" sz="1600" i="1" dirty="0"/>
              <a:t> and coordinator of household duties”.</a:t>
            </a:r>
          </a:p>
          <a:p>
            <a:r>
              <a:rPr lang="en-US" sz="1600" i="1" dirty="0"/>
              <a:t>“… because I hadn’t paid my school fees, I couldn’t use the library or go on excursions. I was missing out on things that were core to the subjects I was studying.”</a:t>
            </a:r>
          </a:p>
          <a:p>
            <a:r>
              <a:rPr lang="en-US" sz="1600" dirty="0"/>
              <a:t>Ongoing support meant Dylan could move interstate for university and afford course materials, and also had access to a tertiary mentor. He’s now studying a Masters of Architecture after completing a Bachelor of Architecture.</a:t>
            </a:r>
          </a:p>
        </p:txBody>
      </p:sp>
      <p:sp>
        <p:nvSpPr>
          <p:cNvPr id="5" name="Footer Placeholder 4">
            <a:extLst>
              <a:ext uri="{FF2B5EF4-FFF2-40B4-BE49-F238E27FC236}">
                <a16:creationId xmlns:a16="http://schemas.microsoft.com/office/drawing/2014/main" id="{E0317568-1A15-2FF0-AED3-39C304A4AD62}"/>
              </a:ext>
            </a:extLst>
          </p:cNvPr>
          <p:cNvSpPr>
            <a:spLocks noGrp="1"/>
          </p:cNvSpPr>
          <p:nvPr>
            <p:ph type="ftr" sz="quarter" idx="14"/>
          </p:nvPr>
        </p:nvSpPr>
        <p:spPr/>
        <p:txBody>
          <a:bodyPr/>
          <a:lstStyle/>
          <a:p>
            <a:r>
              <a:rPr lang="en-AU"/>
              <a:t>The Smith Family</a:t>
            </a:r>
          </a:p>
        </p:txBody>
      </p:sp>
      <p:sp>
        <p:nvSpPr>
          <p:cNvPr id="6" name="Slide Number Placeholder 5">
            <a:extLst>
              <a:ext uri="{FF2B5EF4-FFF2-40B4-BE49-F238E27FC236}">
                <a16:creationId xmlns:a16="http://schemas.microsoft.com/office/drawing/2014/main" id="{D231C1A8-2326-3DF3-5E2F-16473DCFAF67}"/>
              </a:ext>
            </a:extLst>
          </p:cNvPr>
          <p:cNvSpPr>
            <a:spLocks noGrp="1"/>
          </p:cNvSpPr>
          <p:nvPr>
            <p:ph type="sldNum" sz="quarter" idx="15"/>
          </p:nvPr>
        </p:nvSpPr>
        <p:spPr/>
        <p:txBody>
          <a:bodyPr/>
          <a:lstStyle/>
          <a:p>
            <a:fld id="{701659A3-48E7-4852-8A6D-A4F0E88FDBAC}" type="slidenum">
              <a:rPr lang="en-AU" smtClean="0"/>
              <a:pPr/>
              <a:t>8</a:t>
            </a:fld>
            <a:endParaRPr lang="en-AU"/>
          </a:p>
        </p:txBody>
      </p:sp>
      <p:pic>
        <p:nvPicPr>
          <p:cNvPr id="10" name="Picture 9">
            <a:extLst>
              <a:ext uri="{FF2B5EF4-FFF2-40B4-BE49-F238E27FC236}">
                <a16:creationId xmlns:a16="http://schemas.microsoft.com/office/drawing/2014/main" id="{F9BD2858-2D77-F562-36BC-ECEEBF9601F2}"/>
              </a:ext>
            </a:extLst>
          </p:cNvPr>
          <p:cNvPicPr>
            <a:picLocks noChangeAspect="1"/>
          </p:cNvPicPr>
          <p:nvPr/>
        </p:nvPicPr>
        <p:blipFill>
          <a:blip r:embed="rId2"/>
          <a:stretch>
            <a:fillRect/>
          </a:stretch>
        </p:blipFill>
        <p:spPr>
          <a:xfrm>
            <a:off x="328979" y="1468613"/>
            <a:ext cx="4747846" cy="2691543"/>
          </a:xfrm>
          <a:prstGeom prst="rect">
            <a:avLst/>
          </a:prstGeom>
        </p:spPr>
      </p:pic>
    </p:spTree>
    <p:extLst>
      <p:ext uri="{BB962C8B-B14F-4D97-AF65-F5344CB8AC3E}">
        <p14:creationId xmlns:p14="http://schemas.microsoft.com/office/powerpoint/2010/main" val="379093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335B344-4E49-409D-9962-F828319D87A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1" b="7851"/>
          <a:stretch/>
        </p:blipFill>
        <p:spPr>
          <a:xfrm>
            <a:off x="0" y="0"/>
            <a:ext cx="12192000" cy="6858000"/>
          </a:xfrm>
        </p:spPr>
      </p:pic>
      <p:sp>
        <p:nvSpPr>
          <p:cNvPr id="4" name="Slide Number Placeholder 3">
            <a:extLst>
              <a:ext uri="{FF2B5EF4-FFF2-40B4-BE49-F238E27FC236}">
                <a16:creationId xmlns:a16="http://schemas.microsoft.com/office/drawing/2014/main" id="{7E6B7228-8E90-4217-950D-9FD66CE9DAA8}"/>
              </a:ext>
            </a:extLst>
          </p:cNvPr>
          <p:cNvSpPr>
            <a:spLocks noGrp="1"/>
          </p:cNvSpPr>
          <p:nvPr>
            <p:ph type="sldNum" sz="quarter" idx="12"/>
          </p:nvPr>
        </p:nvSpPr>
        <p:spPr>
          <a:xfrm>
            <a:off x="597600" y="6451200"/>
            <a:ext cx="223745" cy="216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659A3-48E7-4852-8A6D-A4F0E88FDBAC}" type="slidenum">
              <a:rPr kumimoji="0" lang="en-AU" sz="900" b="0" i="0" u="none" strike="noStrike" kern="1200" cap="none" spc="0" normalizeH="0" baseline="0" noProof="0" smtClean="0">
                <a:ln>
                  <a:noFill/>
                </a:ln>
                <a:solidFill>
                  <a:srgbClr val="FFFFFF"/>
                </a:solidFill>
                <a:effectLst/>
                <a:uLnTx/>
                <a:uFillTx/>
                <a:latin typeface="Poppins" panose="00000500000000000000" pitchFamily="2" charset="0"/>
                <a:ea typeface="+mn-ea"/>
                <a:cs typeface="Poppins" panose="000005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FFFFFF"/>
              </a:solidFill>
              <a:effectLst/>
              <a:uLnTx/>
              <a:uFillTx/>
              <a:latin typeface="Poppins" panose="00000500000000000000" pitchFamily="2" charset="0"/>
              <a:ea typeface="+mn-ea"/>
              <a:cs typeface="Poppins" panose="00000500000000000000" pitchFamily="2" charset="0"/>
            </a:endParaRPr>
          </a:p>
        </p:txBody>
      </p:sp>
      <p:pic>
        <p:nvPicPr>
          <p:cNvPr id="8" name="Picture 7">
            <a:extLst>
              <a:ext uri="{FF2B5EF4-FFF2-40B4-BE49-F238E27FC236}">
                <a16:creationId xmlns:a16="http://schemas.microsoft.com/office/drawing/2014/main" id="{97CE8489-AC31-4C72-83BD-676F8741B4E0}"/>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9712800" y="508000"/>
            <a:ext cx="1857600" cy="766800"/>
          </a:xfrm>
          <a:prstGeom prst="rect">
            <a:avLst/>
          </a:prstGeom>
        </p:spPr>
      </p:pic>
      <p:sp>
        <p:nvSpPr>
          <p:cNvPr id="15" name="Rectangle: Diagonal Corners Rounded 19">
            <a:extLst>
              <a:ext uri="{FF2B5EF4-FFF2-40B4-BE49-F238E27FC236}">
                <a16:creationId xmlns:a16="http://schemas.microsoft.com/office/drawing/2014/main" id="{2250E1DA-AC8F-9975-4D33-03603A61BE1B}"/>
              </a:ext>
            </a:extLst>
          </p:cNvPr>
          <p:cNvSpPr/>
          <p:nvPr/>
        </p:nvSpPr>
        <p:spPr>
          <a:xfrm>
            <a:off x="8512781" y="4149684"/>
            <a:ext cx="3494530" cy="2409516"/>
          </a:xfrm>
          <a:prstGeom prst="round2DiagRect">
            <a:avLst>
              <a:gd name="adj1" fmla="val 13317"/>
              <a:gd name="adj2" fmla="val 0"/>
            </a:avLst>
          </a:prstGeom>
          <a:solidFill>
            <a:srgbClr val="0A214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E4DC"/>
                </a:solidFill>
                <a:effectLst/>
                <a:uLnTx/>
                <a:uFillTx/>
                <a:latin typeface="Poppins"/>
                <a:ea typeface="+mn-ea"/>
                <a:cs typeface="+mn-cs"/>
              </a:rPr>
              <a:t> </a:t>
            </a:r>
            <a:endParaRPr kumimoji="0" lang="en-AU" sz="1800" b="0" i="0" u="none" strike="noStrike" kern="1200" cap="none" spc="0" normalizeH="0" baseline="0" noProof="0">
              <a:ln>
                <a:noFill/>
              </a:ln>
              <a:solidFill>
                <a:srgbClr val="FFE4DC"/>
              </a:solidFill>
              <a:effectLst/>
              <a:uLnTx/>
              <a:uFillTx/>
              <a:latin typeface="Poppins"/>
              <a:ea typeface="+mn-ea"/>
              <a:cs typeface="+mn-cs"/>
            </a:endParaRPr>
          </a:p>
        </p:txBody>
      </p:sp>
      <p:sp>
        <p:nvSpPr>
          <p:cNvPr id="12" name="TextBox 11">
            <a:extLst>
              <a:ext uri="{FF2B5EF4-FFF2-40B4-BE49-F238E27FC236}">
                <a16:creationId xmlns:a16="http://schemas.microsoft.com/office/drawing/2014/main" id="{AA783649-9B16-7874-6E27-EAA4F3D31A4F}"/>
              </a:ext>
            </a:extLst>
          </p:cNvPr>
          <p:cNvSpPr txBox="1"/>
          <p:nvPr/>
        </p:nvSpPr>
        <p:spPr>
          <a:xfrm>
            <a:off x="8617849" y="5094504"/>
            <a:ext cx="3292480" cy="707886"/>
          </a:xfrm>
          <a:prstGeom prst="rect">
            <a:avLst/>
          </a:prstGeom>
          <a:noFill/>
          <a:ln w="28575">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FFFFFF"/>
                </a:solidFill>
                <a:effectLst/>
                <a:uLnTx/>
                <a:uFillTx/>
                <a:latin typeface="Poppins"/>
                <a:ea typeface="+mn-ea"/>
                <a:cs typeface="+mn-cs"/>
              </a:rPr>
              <a:t>Thank you</a:t>
            </a:r>
            <a:endParaRPr kumimoji="0" lang="en-US" sz="4000" b="0" i="0" u="none" strike="noStrike" kern="1200" cap="none" spc="0" normalizeH="0" baseline="0" noProof="0">
              <a:ln>
                <a:noFill/>
              </a:ln>
              <a:solidFill>
                <a:srgbClr val="FFFFFF"/>
              </a:solidFill>
              <a:effectLst/>
              <a:uLnTx/>
              <a:uFillTx/>
              <a:latin typeface="Poppins"/>
              <a:ea typeface="+mn-ea"/>
              <a:cs typeface="Poppins"/>
            </a:endParaRPr>
          </a:p>
        </p:txBody>
      </p:sp>
      <p:sp>
        <p:nvSpPr>
          <p:cNvPr id="16" name="Slide Number Placeholder 3">
            <a:extLst>
              <a:ext uri="{FF2B5EF4-FFF2-40B4-BE49-F238E27FC236}">
                <a16:creationId xmlns:a16="http://schemas.microsoft.com/office/drawing/2014/main" id="{170ADA4F-8855-6D3C-1050-0D3F5C51089B}"/>
              </a:ext>
            </a:extLst>
          </p:cNvPr>
          <p:cNvSpPr txBox="1">
            <a:spLocks/>
          </p:cNvSpPr>
          <p:nvPr/>
        </p:nvSpPr>
        <p:spPr>
          <a:xfrm>
            <a:off x="597600" y="6451200"/>
            <a:ext cx="223745" cy="216000"/>
          </a:xfrm>
          <a:prstGeom prst="rect">
            <a:avLst/>
          </a:prstGeom>
        </p:spPr>
        <p:txBody>
          <a:bodyPr vert="horz" lIns="0" tIns="45720" rIns="36000" bIns="45720" rtlCol="0" anchor="ctr"/>
          <a:lstStyle>
            <a:defPPr>
              <a:defRPr lang="en-US"/>
            </a:defPPr>
            <a:lvl1pPr marL="0" algn="r" defTabSz="914400" rtl="0" eaLnBrk="1" latinLnBrk="0" hangingPunct="1">
              <a:defRPr sz="900" kern="1200">
                <a:solidFill>
                  <a:schemeClr val="bg1"/>
                </a:solidFill>
                <a:latin typeface="Poppins" panose="00000500000000000000" pitchFamily="2" charset="0"/>
                <a:ea typeface="+mn-ea"/>
                <a:cs typeface="Poppins" panose="000005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01659A3-48E7-4852-8A6D-A4F0E88FDBAC}" type="slidenum">
              <a:rPr kumimoji="0" lang="en-AU" sz="900" b="0" i="0" u="none" strike="noStrike" kern="1200" cap="none" spc="0" normalizeH="0" baseline="0" noProof="0" smtClean="0">
                <a:ln>
                  <a:noFill/>
                </a:ln>
                <a:solidFill>
                  <a:srgbClr val="FFFFFF"/>
                </a:solidFill>
                <a:effectLst/>
                <a:uLnTx/>
                <a:uFillTx/>
                <a:latin typeface="Poppins" panose="00000500000000000000" pitchFamily="2" charset="0"/>
                <a:ea typeface="+mn-ea"/>
                <a:cs typeface="Poppins" panose="000005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FFFFFF"/>
              </a:solidFill>
              <a:effectLst/>
              <a:uLnTx/>
              <a:uFillTx/>
              <a:latin typeface="Poppins" panose="00000500000000000000" pitchFamily="2" charset="0"/>
              <a:ea typeface="+mn-ea"/>
              <a:cs typeface="Poppins" panose="00000500000000000000" pitchFamily="2" charset="0"/>
            </a:endParaRPr>
          </a:p>
        </p:txBody>
      </p:sp>
      <p:sp>
        <p:nvSpPr>
          <p:cNvPr id="17" name="Footer Placeholder 4">
            <a:extLst>
              <a:ext uri="{FF2B5EF4-FFF2-40B4-BE49-F238E27FC236}">
                <a16:creationId xmlns:a16="http://schemas.microsoft.com/office/drawing/2014/main" id="{5AF14A78-7957-4F85-1610-719C15C7A240}"/>
              </a:ext>
            </a:extLst>
          </p:cNvPr>
          <p:cNvSpPr>
            <a:spLocks noGrp="1"/>
          </p:cNvSpPr>
          <p:nvPr>
            <p:ph type="ftr" sz="quarter" idx="11"/>
          </p:nvPr>
        </p:nvSpPr>
        <p:spPr>
          <a:xfrm>
            <a:off x="889000" y="6457950"/>
            <a:ext cx="2560638" cy="2159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a:ln>
                  <a:noFill/>
                </a:ln>
                <a:solidFill>
                  <a:srgbClr val="FFFFFF"/>
                </a:solidFill>
                <a:effectLst/>
                <a:uLnTx/>
                <a:uFillTx/>
                <a:latin typeface="Poppins" panose="00000500000000000000" pitchFamily="2" charset="0"/>
                <a:ea typeface="+mn-ea"/>
                <a:cs typeface="Poppins" panose="00000500000000000000" pitchFamily="2" charset="0"/>
              </a:rPr>
              <a:t>The Smith Family</a:t>
            </a:r>
          </a:p>
        </p:txBody>
      </p:sp>
    </p:spTree>
    <p:extLst>
      <p:ext uri="{BB962C8B-B14F-4D97-AF65-F5344CB8AC3E}">
        <p14:creationId xmlns:p14="http://schemas.microsoft.com/office/powerpoint/2010/main" val="3852768422"/>
      </p:ext>
    </p:extLst>
  </p:cSld>
  <p:clrMapOvr>
    <a:masterClrMapping/>
  </p:clrMapOvr>
</p:sld>
</file>

<file path=ppt/theme/theme1.xml><?xml version="1.0" encoding="utf-8"?>
<a:theme xmlns:a="http://schemas.openxmlformats.org/drawingml/2006/main" name="Office Theme">
  <a:themeElements>
    <a:clrScheme name="The Smith Family 2">
      <a:dk1>
        <a:srgbClr val="000000"/>
      </a:dk1>
      <a:lt1>
        <a:srgbClr val="FFFFFF"/>
      </a:lt1>
      <a:dk2>
        <a:srgbClr val="003767"/>
      </a:dk2>
      <a:lt2>
        <a:srgbClr val="E31837"/>
      </a:lt2>
      <a:accent1>
        <a:srgbClr val="003767"/>
      </a:accent1>
      <a:accent2>
        <a:srgbClr val="E31837"/>
      </a:accent2>
      <a:accent3>
        <a:srgbClr val="869FB4"/>
      </a:accent3>
      <a:accent4>
        <a:srgbClr val="0092D2"/>
      </a:accent4>
      <a:accent5>
        <a:srgbClr val="8DC63F"/>
      </a:accent5>
      <a:accent6>
        <a:srgbClr val="E5822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F Powerpoint template.potx" id="{F535CD81-15D2-4B45-8AA2-F5033D2363D4}" vid="{64DE9FD8-4D35-4C45-9996-1C486B52D50D}"/>
    </a:ext>
  </a:extLst>
</a:theme>
</file>

<file path=ppt/theme/theme2.xml><?xml version="1.0" encoding="utf-8"?>
<a:theme xmlns:a="http://schemas.openxmlformats.org/drawingml/2006/main" name="1_Office Theme">
  <a:themeElements>
    <a:clrScheme name="Custom 4">
      <a:dk1>
        <a:srgbClr val="0A214D"/>
      </a:dk1>
      <a:lt1>
        <a:srgbClr val="FFFFFF"/>
      </a:lt1>
      <a:dk2>
        <a:srgbClr val="333333"/>
      </a:dk2>
      <a:lt2>
        <a:srgbClr val="8295AB"/>
      </a:lt2>
      <a:accent1>
        <a:srgbClr val="DA1710"/>
      </a:accent1>
      <a:accent2>
        <a:srgbClr val="FFE4DC"/>
      </a:accent2>
      <a:accent3>
        <a:srgbClr val="B2E9FC"/>
      </a:accent3>
      <a:accent4>
        <a:srgbClr val="0021EA"/>
      </a:accent4>
      <a:accent5>
        <a:srgbClr val="FFE4DC"/>
      </a:accent5>
      <a:accent6>
        <a:srgbClr val="B2E9FC"/>
      </a:accent6>
      <a:hlink>
        <a:srgbClr val="4A4C4B"/>
      </a:hlink>
      <a:folHlink>
        <a:srgbClr val="8295AB"/>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F Presentation Template" id="{6A5E5EA4-7E23-459C-B116-E0C79D9A920D}" vid="{7E28ABAE-DB26-4BBE-BF68-7393BE271F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2C9EE804E285EB45BD173CB4CFC14E6B" ma:contentTypeVersion="16" ma:contentTypeDescription="Create a new document." ma:contentTypeScope="" ma:versionID="dbfda66e74f567f8f7000e338febb116">
  <xsd:schema xmlns:xsd="http://www.w3.org/2001/XMLSchema" xmlns:xs="http://www.w3.org/2001/XMLSchema" xmlns:p="http://schemas.microsoft.com/office/2006/metadata/properties" xmlns:ns2="c73b6a96-ee5c-4162-a2f8-299f1bf1b071" xmlns:ns3="a355c2f1-b0c8-4ea0-9135-40eacddf0b73" targetNamespace="http://schemas.microsoft.com/office/2006/metadata/properties" ma:root="true" ma:fieldsID="323c7fa0350ea53cb13c2b40c6f3ce3a" ns2:_="" ns3:_="">
    <xsd:import namespace="c73b6a96-ee5c-4162-a2f8-299f1bf1b071"/>
    <xsd:import namespace="a355c2f1-b0c8-4ea0-9135-40eacddf0b7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3b6a96-ee5c-4162-a2f8-299f1bf1b07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fc6fe9b6-b828-4950-a554-3ae6e54582d1}" ma:internalName="TaxCatchAll" ma:showField="CatchAllData" ma:web="c73b6a96-ee5c-4162-a2f8-299f1bf1b0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355c2f1-b0c8-4ea0-9135-40eacddf0b7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c9b5fa0-cacf-448e-938d-8dacc2580d5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355c2f1-b0c8-4ea0-9135-40eacddf0b73">
      <Terms xmlns="http://schemas.microsoft.com/office/infopath/2007/PartnerControls"/>
    </lcf76f155ced4ddcb4097134ff3c332f>
    <TaxCatchAll xmlns="c73b6a96-ee5c-4162-a2f8-299f1bf1b071" xsi:nil="true"/>
    <_dlc_DocId xmlns="c73b6a96-ee5c-4162-a2f8-299f1bf1b071">5AM5XS2WZ7ZM-139533531-136914</_dlc_DocId>
    <_dlc_DocIdUrl xmlns="c73b6a96-ee5c-4162-a2f8-299f1bf1b071">
      <Url>https://thesmithfamily.sharepoint.com/sites/RA/_layouts/15/DocIdRedir.aspx?ID=5AM5XS2WZ7ZM-139533531-136914</Url>
      <Description>5AM5XS2WZ7ZM-139533531-136914</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145A90-90AE-4C4E-964C-219914E0B496}">
  <ds:schemaRefs>
    <ds:schemaRef ds:uri="http://schemas.microsoft.com/sharepoint/events"/>
  </ds:schemaRefs>
</ds:datastoreItem>
</file>

<file path=customXml/itemProps2.xml><?xml version="1.0" encoding="utf-8"?>
<ds:datastoreItem xmlns:ds="http://schemas.openxmlformats.org/officeDocument/2006/customXml" ds:itemID="{6A3D3074-8359-4C3E-9E99-A60C796B7766}">
  <ds:schemaRefs>
    <ds:schemaRef ds:uri="a355c2f1-b0c8-4ea0-9135-40eacddf0b73"/>
    <ds:schemaRef ds:uri="c73b6a96-ee5c-4162-a2f8-299f1bf1b0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6A9AC3-2911-47C1-A9B1-562A083CE34E}">
  <ds:schemaRefs>
    <ds:schemaRef ds:uri="http://schemas.microsoft.com/office/2006/documentManagement/types"/>
    <ds:schemaRef ds:uri="http://purl.org/dc/terms/"/>
    <ds:schemaRef ds:uri="http://purl.org/dc/elements/1.1/"/>
    <ds:schemaRef ds:uri="http://www.w3.org/XML/1998/namespace"/>
    <ds:schemaRef ds:uri="http://schemas.microsoft.com/office/2006/metadata/properties"/>
    <ds:schemaRef ds:uri="a355c2f1-b0c8-4ea0-9135-40eacddf0b73"/>
    <ds:schemaRef ds:uri="http://schemas.openxmlformats.org/package/2006/metadata/core-properties"/>
    <ds:schemaRef ds:uri="http://schemas.microsoft.com/office/infopath/2007/PartnerControls"/>
    <ds:schemaRef ds:uri="c73b6a96-ee5c-4162-a2f8-299f1bf1b071"/>
    <ds:schemaRef ds:uri="http://purl.org/dc/dcmitype/"/>
  </ds:schemaRefs>
</ds:datastoreItem>
</file>

<file path=customXml/itemProps4.xml><?xml version="1.0" encoding="utf-8"?>
<ds:datastoreItem xmlns:ds="http://schemas.openxmlformats.org/officeDocument/2006/customXml" ds:itemID="{B062BE24-6CBE-4527-9CE5-E88479D771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TSF Powerpoint template</Template>
  <TotalTime>355</TotalTime>
  <Words>969</Words>
  <Application>Microsoft Office PowerPoint</Application>
  <PresentationFormat>Widescreen</PresentationFormat>
  <Paragraphs>90</Paragraphs>
  <Slides>9</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Poppins</vt:lpstr>
      <vt:lpstr>System Font Regular</vt:lpstr>
      <vt:lpstr>Office Theme</vt:lpstr>
      <vt:lpstr>1_Office Theme</vt:lpstr>
      <vt:lpstr>Poverty, education, and the cycle of disadvantage</vt:lpstr>
      <vt:lpstr>What child poverty looks like in Australia</vt:lpstr>
      <vt:lpstr>How does intergenerational disadvantage work?</vt:lpstr>
      <vt:lpstr>Education as a pathway to reducing intergenerational disadvantage</vt:lpstr>
      <vt:lpstr>Learning for Life Our unique approach</vt:lpstr>
      <vt:lpstr>Learning for Life Families</vt:lpstr>
      <vt:lpstr>We aim to create change</vt:lpstr>
      <vt:lpstr>We aim to create change</vt:lpstr>
      <vt:lpstr>PowerPoint Presentation</vt:lpstr>
    </vt:vector>
  </TitlesOfParts>
  <Company>The Smith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TSF Powerpoint template new logo</dc:title>
  <dc:creator>Lisa Allan</dc:creator>
  <cp:lastModifiedBy>Kirsten Hancock</cp:lastModifiedBy>
  <cp:revision>1</cp:revision>
  <cp:lastPrinted>2020-08-18T05:33:45Z</cp:lastPrinted>
  <dcterms:created xsi:type="dcterms:W3CDTF">2022-09-05T13:00:42Z</dcterms:created>
  <dcterms:modified xsi:type="dcterms:W3CDTF">2022-10-17T00:29:08Z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0x0101002C9EE804E285EB45BD173CB4CFC14E6B</vt:lpwstr>
  </property>
  <property fmtid="{D5CDD505-2E9C-101B-9397-08002B2CF9AE}" pid="3" name="_dlc_DocIdItemGuid">
    <vt:lpwstr>3480b72f-e354-46df-a4f2-63d36187992e</vt:lpwstr>
  </property>
  <property fmtid="{D5CDD505-2E9C-101B-9397-08002B2CF9AE}" pid="4" name="MediaServiceImageTags">
    <vt:lpwstr/>
  </property>
  <property fmtid="{D5CDD505-2E9C-101B-9397-08002B2CF9AE}" pid="5" name="_dlc_policyId">
    <vt:lpwstr/>
  </property>
  <property fmtid="{D5CDD505-2E9C-101B-9397-08002B2CF9AE}" pid="6" name="Related Process">
    <vt:lpwstr>1;#[Unassociated]|be478631-ddff-46de-8ae8-2565ed353a17</vt:lpwstr>
  </property>
  <property fmtid="{D5CDD505-2E9C-101B-9397-08002B2CF9AE}" pid="7" name="ItemRetentionFormula">
    <vt:lpwstr/>
  </property>
  <property fmtid="{D5CDD505-2E9C-101B-9397-08002B2CF9AE}" pid="8" name="State \ Location">
    <vt:lpwstr>2;#All TSF|b1f0ae3d-0b10-4cf8-870c-f4a7f2f0773f</vt:lpwstr>
  </property>
  <property fmtid="{D5CDD505-2E9C-101B-9397-08002B2CF9AE}" pid="9" name="TaxKeyword">
    <vt:lpwstr/>
  </property>
  <property fmtid="{D5CDD505-2E9C-101B-9397-08002B2CF9AE}" pid="10" name="Focus_x0020_Area">
    <vt:lpwstr/>
  </property>
  <property fmtid="{D5CDD505-2E9C-101B-9397-08002B2CF9AE}" pid="11" name="Document_x0020_Type">
    <vt:lpwstr/>
  </property>
  <property fmtid="{D5CDD505-2E9C-101B-9397-08002B2CF9AE}" pid="12" name="Activity">
    <vt:lpwstr>719;#TSF Templates and Stationery|e0c1b7c4-b238-4598-b021-26940fd580c1</vt:lpwstr>
  </property>
  <property fmtid="{D5CDD505-2E9C-101B-9397-08002B2CF9AE}" pid="13" name="Related_x0020_Category">
    <vt:lpwstr/>
  </property>
  <property fmtid="{D5CDD505-2E9C-101B-9397-08002B2CF9AE}" pid="14" name="Area">
    <vt:lpwstr>26;#Communications|4dd69f12-3be7-4b66-aebb-7a0bdd2a38d8</vt:lpwstr>
  </property>
  <property fmtid="{D5CDD505-2E9C-101B-9397-08002B2CF9AE}" pid="15" name="Focus Area">
    <vt:lpwstr/>
  </property>
  <property fmtid="{D5CDD505-2E9C-101B-9397-08002B2CF9AE}" pid="16" name="Related Category">
    <vt:lpwstr>711;#Template|d5d9b20c-2504-41bb-b33e-93657cd831f4</vt:lpwstr>
  </property>
  <property fmtid="{D5CDD505-2E9C-101B-9397-08002B2CF9AE}" pid="17" name="Document Type">
    <vt:lpwstr/>
  </property>
</Properties>
</file>