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 id="2147483672" r:id="rId6"/>
  </p:sldMasterIdLst>
  <p:notesMasterIdLst>
    <p:notesMasterId r:id="rId23"/>
  </p:notesMasterIdLst>
  <p:handoutMasterIdLst>
    <p:handoutMasterId r:id="rId24"/>
  </p:handoutMasterIdLst>
  <p:sldIdLst>
    <p:sldId id="319" r:id="rId7"/>
    <p:sldId id="799" r:id="rId8"/>
    <p:sldId id="801" r:id="rId9"/>
    <p:sldId id="787" r:id="rId10"/>
    <p:sldId id="788" r:id="rId11"/>
    <p:sldId id="781" r:id="rId12"/>
    <p:sldId id="783" r:id="rId13"/>
    <p:sldId id="784" r:id="rId14"/>
    <p:sldId id="790" r:id="rId15"/>
    <p:sldId id="791" r:id="rId16"/>
    <p:sldId id="792" r:id="rId17"/>
    <p:sldId id="803" r:id="rId18"/>
    <p:sldId id="802" r:id="rId19"/>
    <p:sldId id="800" r:id="rId20"/>
    <p:sldId id="798" r:id="rId21"/>
    <p:sldId id="77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4D3C819-1CE6-76F8-A740-C951DA10F137}" name="Rhys Kelly" initials="RK" userId="S::Rhys.Kelly@thesmithfamily.com.au::a596522c-4f0c-4a88-94e3-6282f16dcc43" providerId="AD"/>
  <p188:author id="{9265A671-8E69-2944-46E5-F8015E1569CA}" name="Tara Hanchard" initials="TH" userId="S::tara.hanchard@thesmithfamily.com.au::9a94d3aa-e9ca-459f-a11a-47361bf190d2" providerId="AD"/>
  <p188:author id="{4114D08A-A3EA-8A9A-EA87-ED92427E49ED}" name="Lisa Allan" initials="LA" userId="S::Lisa.Allan@thesmithfamily.com.au::edd35074-1d9e-412f-8c3d-10acb617ea63" providerId="AD"/>
  <p188:author id="{FC5487D4-9F67-78E3-6B53-D2F37214F84D}" name="Catherine O’Byrne" initials="CO" userId="S::Catherine.OByrne@thesmithfamily.com.au::a67f0770-1f83-44ff-b45e-bcf131a79386" providerId="AD"/>
  <p188:author id="{BBFB48F7-F5A3-A17C-D403-DF6E4C9F8EDB}" name="Anne Hampshire" initials="AH" userId="S::Anne.Hampshire@thesmithfamily.com.au::96a1f5d1-e6f9-4cb6-9b13-3d0b87f0671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767"/>
    <a:srgbClr val="FFE4DC"/>
    <a:srgbClr val="0A214D"/>
    <a:srgbClr val="000000"/>
    <a:srgbClr val="0033CC"/>
    <a:srgbClr val="869FB4"/>
    <a:srgbClr val="E31837"/>
    <a:srgbClr val="DA1710"/>
    <a:srgbClr val="8295AB"/>
    <a:srgbClr val="B2E9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1A3B15-08DB-449C-BC11-E59E73379186}" v="20" dt="2023-10-07T04:26:15.9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2579" autoAdjust="0"/>
  </p:normalViewPr>
  <p:slideViewPr>
    <p:cSldViewPr snapToGrid="0">
      <p:cViewPr varScale="1">
        <p:scale>
          <a:sx n="63" d="100"/>
          <a:sy n="63" d="100"/>
        </p:scale>
        <p:origin x="912" y="6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herine O’Byrne" userId="a67f0770-1f83-44ff-b45e-bcf131a79386" providerId="ADAL" clId="{721A3B15-08DB-449C-BC11-E59E73379186}"/>
    <pc:docChg chg="undo redo custSel addSld delSld modSld">
      <pc:chgData name="Catherine O’Byrne" userId="a67f0770-1f83-44ff-b45e-bcf131a79386" providerId="ADAL" clId="{721A3B15-08DB-449C-BC11-E59E73379186}" dt="2023-10-08T09:47:35.259" v="2726" actId="20577"/>
      <pc:docMkLst>
        <pc:docMk/>
      </pc:docMkLst>
      <pc:sldChg chg="modSp mod">
        <pc:chgData name="Catherine O’Byrne" userId="a67f0770-1f83-44ff-b45e-bcf131a79386" providerId="ADAL" clId="{721A3B15-08DB-449C-BC11-E59E73379186}" dt="2023-10-06T10:40:15.979" v="2200" actId="1037"/>
        <pc:sldMkLst>
          <pc:docMk/>
          <pc:sldMk cId="1310507857" sldId="319"/>
        </pc:sldMkLst>
        <pc:spChg chg="mod">
          <ac:chgData name="Catherine O’Byrne" userId="a67f0770-1f83-44ff-b45e-bcf131a79386" providerId="ADAL" clId="{721A3B15-08DB-449C-BC11-E59E73379186}" dt="2023-10-06T10:40:07.298" v="2179" actId="1035"/>
          <ac:spMkLst>
            <pc:docMk/>
            <pc:sldMk cId="1310507857" sldId="319"/>
            <ac:spMk id="2" creationId="{3A619F96-47F0-034A-DECA-2B7E44556545}"/>
          </ac:spMkLst>
        </pc:spChg>
        <pc:spChg chg="mod">
          <ac:chgData name="Catherine O’Byrne" userId="a67f0770-1f83-44ff-b45e-bcf131a79386" providerId="ADAL" clId="{721A3B15-08DB-449C-BC11-E59E73379186}" dt="2023-10-06T10:40:15.979" v="2200" actId="1037"/>
          <ac:spMkLst>
            <pc:docMk/>
            <pc:sldMk cId="1310507857" sldId="319"/>
            <ac:spMk id="5" creationId="{6F9658C6-6F93-17B0-8ADF-C602ABA29A0D}"/>
          </ac:spMkLst>
        </pc:spChg>
        <pc:picChg chg="mod">
          <ac:chgData name="Catherine O’Byrne" userId="a67f0770-1f83-44ff-b45e-bcf131a79386" providerId="ADAL" clId="{721A3B15-08DB-449C-BC11-E59E73379186}" dt="2023-10-06T10:39:55.171" v="2166" actId="1037"/>
          <ac:picMkLst>
            <pc:docMk/>
            <pc:sldMk cId="1310507857" sldId="319"/>
            <ac:picMk id="7" creationId="{117E2886-7FEF-4F16-9E36-D32B7DA99053}"/>
          </ac:picMkLst>
        </pc:picChg>
      </pc:sldChg>
      <pc:sldChg chg="addSp delSp modSp mod">
        <pc:chgData name="Catherine O’Byrne" userId="a67f0770-1f83-44ff-b45e-bcf131a79386" providerId="ADAL" clId="{721A3B15-08DB-449C-BC11-E59E73379186}" dt="2023-10-06T10:22:11.466" v="1719" actId="207"/>
        <pc:sldMkLst>
          <pc:docMk/>
          <pc:sldMk cId="3852768422" sldId="771"/>
        </pc:sldMkLst>
        <pc:spChg chg="add del mod">
          <ac:chgData name="Catherine O’Byrne" userId="a67f0770-1f83-44ff-b45e-bcf131a79386" providerId="ADAL" clId="{721A3B15-08DB-449C-BC11-E59E73379186}" dt="2023-10-06T10:21:05.820" v="1710"/>
          <ac:spMkLst>
            <pc:docMk/>
            <pc:sldMk cId="3852768422" sldId="771"/>
            <ac:spMk id="2" creationId="{77A155FA-13AD-6935-CA44-9B24BF44EC24}"/>
          </ac:spMkLst>
        </pc:spChg>
        <pc:spChg chg="mod">
          <ac:chgData name="Catherine O’Byrne" userId="a67f0770-1f83-44ff-b45e-bcf131a79386" providerId="ADAL" clId="{721A3B15-08DB-449C-BC11-E59E73379186}" dt="2023-10-06T10:22:11.466" v="1719" actId="207"/>
          <ac:spMkLst>
            <pc:docMk/>
            <pc:sldMk cId="3852768422" sldId="771"/>
            <ac:spMk id="12" creationId="{AA783649-9B16-7874-6E27-EAA4F3D31A4F}"/>
          </ac:spMkLst>
        </pc:spChg>
        <pc:spChg chg="mod">
          <ac:chgData name="Catherine O’Byrne" userId="a67f0770-1f83-44ff-b45e-bcf131a79386" providerId="ADAL" clId="{721A3B15-08DB-449C-BC11-E59E73379186}" dt="2023-10-06T10:21:39.866" v="1714" actId="14100"/>
          <ac:spMkLst>
            <pc:docMk/>
            <pc:sldMk cId="3852768422" sldId="771"/>
            <ac:spMk id="15" creationId="{2250E1DA-AC8F-9975-4D33-03603A61BE1B}"/>
          </ac:spMkLst>
        </pc:spChg>
      </pc:sldChg>
      <pc:sldChg chg="addSp delSp modSp mod">
        <pc:chgData name="Catherine O’Byrne" userId="a67f0770-1f83-44ff-b45e-bcf131a79386" providerId="ADAL" clId="{721A3B15-08DB-449C-BC11-E59E73379186}" dt="2023-10-08T09:40:19.124" v="2688" actId="20577"/>
        <pc:sldMkLst>
          <pc:docMk/>
          <pc:sldMk cId="1123310283" sldId="781"/>
        </pc:sldMkLst>
        <pc:spChg chg="mod">
          <ac:chgData name="Catherine O’Byrne" userId="a67f0770-1f83-44ff-b45e-bcf131a79386" providerId="ADAL" clId="{721A3B15-08DB-449C-BC11-E59E73379186}" dt="2023-10-08T09:40:19.124" v="2688" actId="20577"/>
          <ac:spMkLst>
            <pc:docMk/>
            <pc:sldMk cId="1123310283" sldId="781"/>
            <ac:spMk id="2" creationId="{D10F2869-6B2D-3165-94C3-8348772F02AF}"/>
          </ac:spMkLst>
        </pc:spChg>
        <pc:spChg chg="add mod">
          <ac:chgData name="Catherine O’Byrne" userId="a67f0770-1f83-44ff-b45e-bcf131a79386" providerId="ADAL" clId="{721A3B15-08DB-449C-BC11-E59E73379186}" dt="2023-10-06T10:29:55.423" v="1875" actId="14100"/>
          <ac:spMkLst>
            <pc:docMk/>
            <pc:sldMk cId="1123310283" sldId="781"/>
            <ac:spMk id="3" creationId="{BF5AA78E-60A6-67C1-F0B8-EC1695DB8780}"/>
          </ac:spMkLst>
        </pc:spChg>
        <pc:spChg chg="add mod">
          <ac:chgData name="Catherine O’Byrne" userId="a67f0770-1f83-44ff-b45e-bcf131a79386" providerId="ADAL" clId="{721A3B15-08DB-449C-BC11-E59E73379186}" dt="2023-10-06T10:29:58.110" v="1876" actId="1035"/>
          <ac:spMkLst>
            <pc:docMk/>
            <pc:sldMk cId="1123310283" sldId="781"/>
            <ac:spMk id="7" creationId="{8159B6DD-C541-AE53-EC82-FD322A318E5D}"/>
          </ac:spMkLst>
        </pc:spChg>
        <pc:spChg chg="add del mod">
          <ac:chgData name="Catherine O’Byrne" userId="a67f0770-1f83-44ff-b45e-bcf131a79386" providerId="ADAL" clId="{721A3B15-08DB-449C-BC11-E59E73379186}" dt="2023-10-06T10:25:13.687" v="1767" actId="22"/>
          <ac:spMkLst>
            <pc:docMk/>
            <pc:sldMk cId="1123310283" sldId="781"/>
            <ac:spMk id="9" creationId="{D5B2F25C-D68F-31C2-C39C-09D543302A3A}"/>
          </ac:spMkLst>
        </pc:spChg>
        <pc:spChg chg="add del mod">
          <ac:chgData name="Catherine O’Byrne" userId="a67f0770-1f83-44ff-b45e-bcf131a79386" providerId="ADAL" clId="{721A3B15-08DB-449C-BC11-E59E73379186}" dt="2023-10-06T10:26:45.500" v="1776" actId="22"/>
          <ac:spMkLst>
            <pc:docMk/>
            <pc:sldMk cId="1123310283" sldId="781"/>
            <ac:spMk id="14" creationId="{B3AC0B1C-B966-8FBB-564A-CEC6AA4FEDC1}"/>
          </ac:spMkLst>
        </pc:spChg>
        <pc:picChg chg="del">
          <ac:chgData name="Catherine O’Byrne" userId="a67f0770-1f83-44ff-b45e-bcf131a79386" providerId="ADAL" clId="{721A3B15-08DB-449C-BC11-E59E73379186}" dt="2023-10-06T10:26:21.515" v="1775" actId="478"/>
          <ac:picMkLst>
            <pc:docMk/>
            <pc:sldMk cId="1123310283" sldId="781"/>
            <ac:picMk id="4" creationId="{27727A8C-79C8-CC2E-2285-EE810981980A}"/>
          </ac:picMkLst>
        </pc:picChg>
        <pc:picChg chg="add del mod ord">
          <ac:chgData name="Catherine O’Byrne" userId="a67f0770-1f83-44ff-b45e-bcf131a79386" providerId="ADAL" clId="{721A3B15-08DB-449C-BC11-E59E73379186}" dt="2023-10-06T10:25:19.406" v="1769" actId="478"/>
          <ac:picMkLst>
            <pc:docMk/>
            <pc:sldMk cId="1123310283" sldId="781"/>
            <ac:picMk id="11" creationId="{2C164BBD-1401-9688-48FD-3C9730F76D69}"/>
          </ac:picMkLst>
        </pc:picChg>
        <pc:picChg chg="del mod">
          <ac:chgData name="Catherine O’Byrne" userId="a67f0770-1f83-44ff-b45e-bcf131a79386" providerId="ADAL" clId="{721A3B15-08DB-449C-BC11-E59E73379186}" dt="2023-10-06T10:24:42.805" v="1766" actId="478"/>
          <ac:picMkLst>
            <pc:docMk/>
            <pc:sldMk cId="1123310283" sldId="781"/>
            <ac:picMk id="12" creationId="{B378C747-751B-474F-982E-BE4D18C61ED1}"/>
          </ac:picMkLst>
        </pc:picChg>
        <pc:picChg chg="add mod">
          <ac:chgData name="Catherine O’Byrne" userId="a67f0770-1f83-44ff-b45e-bcf131a79386" providerId="ADAL" clId="{721A3B15-08DB-449C-BC11-E59E73379186}" dt="2023-10-06T10:27:47.862" v="1848" actId="1037"/>
          <ac:picMkLst>
            <pc:docMk/>
            <pc:sldMk cId="1123310283" sldId="781"/>
            <ac:picMk id="16" creationId="{354154E5-ADBD-FE09-4204-5AECE3C9CFF8}"/>
          </ac:picMkLst>
        </pc:picChg>
        <pc:picChg chg="add mod ord">
          <ac:chgData name="Catherine O’Byrne" userId="a67f0770-1f83-44ff-b45e-bcf131a79386" providerId="ADAL" clId="{721A3B15-08DB-449C-BC11-E59E73379186}" dt="2023-10-06T10:29:39.283" v="1873" actId="1038"/>
          <ac:picMkLst>
            <pc:docMk/>
            <pc:sldMk cId="1123310283" sldId="781"/>
            <ac:picMk id="18" creationId="{F3CA4762-D356-0650-D7CA-747AC0832E5E}"/>
          </ac:picMkLst>
        </pc:picChg>
      </pc:sldChg>
      <pc:sldChg chg="addSp delSp modSp mod delCm">
        <pc:chgData name="Catherine O’Byrne" userId="a67f0770-1f83-44ff-b45e-bcf131a79386" providerId="ADAL" clId="{721A3B15-08DB-449C-BC11-E59E73379186}" dt="2023-10-06T10:52:20.190" v="2351" actId="1036"/>
        <pc:sldMkLst>
          <pc:docMk/>
          <pc:sldMk cId="1508458435" sldId="783"/>
        </pc:sldMkLst>
        <pc:spChg chg="mod">
          <ac:chgData name="Catherine O’Byrne" userId="a67f0770-1f83-44ff-b45e-bcf131a79386" providerId="ADAL" clId="{721A3B15-08DB-449C-BC11-E59E73379186}" dt="2023-10-06T10:52:20.190" v="2351" actId="1036"/>
          <ac:spMkLst>
            <pc:docMk/>
            <pc:sldMk cId="1508458435" sldId="783"/>
            <ac:spMk id="3" creationId="{C5650DBE-B786-BB60-4852-3770969AAE26}"/>
          </ac:spMkLst>
        </pc:spChg>
        <pc:spChg chg="add mod">
          <ac:chgData name="Catherine O’Byrne" userId="a67f0770-1f83-44ff-b45e-bcf131a79386" providerId="ADAL" clId="{721A3B15-08DB-449C-BC11-E59E73379186}" dt="2023-10-06T10:36:56.580" v="2075" actId="1035"/>
          <ac:spMkLst>
            <pc:docMk/>
            <pc:sldMk cId="1508458435" sldId="783"/>
            <ac:spMk id="4" creationId="{03FBE1C6-A27C-3B1D-5EA1-96936970C713}"/>
          </ac:spMkLst>
        </pc:spChg>
        <pc:spChg chg="add mod">
          <ac:chgData name="Catherine O’Byrne" userId="a67f0770-1f83-44ff-b45e-bcf131a79386" providerId="ADAL" clId="{721A3B15-08DB-449C-BC11-E59E73379186}" dt="2023-10-06T10:36:47.930" v="2073" actId="14100"/>
          <ac:spMkLst>
            <pc:docMk/>
            <pc:sldMk cId="1508458435" sldId="783"/>
            <ac:spMk id="8" creationId="{85223098-B3F0-175B-4230-EA0420D1A280}"/>
          </ac:spMkLst>
        </pc:spChg>
        <pc:picChg chg="del">
          <ac:chgData name="Catherine O’Byrne" userId="a67f0770-1f83-44ff-b45e-bcf131a79386" providerId="ADAL" clId="{721A3B15-08DB-449C-BC11-E59E73379186}" dt="2023-10-06T10:32:49.939" v="1970" actId="478"/>
          <ac:picMkLst>
            <pc:docMk/>
            <pc:sldMk cId="1508458435" sldId="783"/>
            <ac:picMk id="2" creationId="{4C16C1D6-3B9D-1813-12B0-C9DC00BE3FB1}"/>
          </ac:picMkLst>
        </pc:picChg>
        <pc:picChg chg="del">
          <ac:chgData name="Catherine O’Byrne" userId="a67f0770-1f83-44ff-b45e-bcf131a79386" providerId="ADAL" clId="{721A3B15-08DB-449C-BC11-E59E73379186}" dt="2023-10-06T10:31:50.131" v="1944" actId="478"/>
          <ac:picMkLst>
            <pc:docMk/>
            <pc:sldMk cId="1508458435" sldId="783"/>
            <ac:picMk id="7" creationId="{E882AFE1-4068-4851-B756-EACE1F98233B}"/>
          </ac:picMkLst>
        </pc:picChg>
        <pc:picChg chg="add del mod">
          <ac:chgData name="Catherine O’Byrne" userId="a67f0770-1f83-44ff-b45e-bcf131a79386" providerId="ADAL" clId="{721A3B15-08DB-449C-BC11-E59E73379186}" dt="2023-10-06T10:35:14.350" v="2006" actId="478"/>
          <ac:picMkLst>
            <pc:docMk/>
            <pc:sldMk cId="1508458435" sldId="783"/>
            <ac:picMk id="10" creationId="{BEA53268-4EC1-3D44-ECC6-3A49C265F140}"/>
          </ac:picMkLst>
        </pc:picChg>
        <pc:picChg chg="add del mod">
          <ac:chgData name="Catherine O’Byrne" userId="a67f0770-1f83-44ff-b45e-bcf131a79386" providerId="ADAL" clId="{721A3B15-08DB-449C-BC11-E59E73379186}" dt="2023-10-06T10:34:55.957" v="2005" actId="478"/>
          <ac:picMkLst>
            <pc:docMk/>
            <pc:sldMk cId="1508458435" sldId="783"/>
            <ac:picMk id="12" creationId="{6413C411-9E93-216E-7830-84E52D3C2D1B}"/>
          </ac:picMkLst>
        </pc:picChg>
        <pc:picChg chg="add del mod">
          <ac:chgData name="Catherine O’Byrne" userId="a67f0770-1f83-44ff-b45e-bcf131a79386" providerId="ADAL" clId="{721A3B15-08DB-449C-BC11-E59E73379186}" dt="2023-10-06T10:34:31.657" v="1996" actId="22"/>
          <ac:picMkLst>
            <pc:docMk/>
            <pc:sldMk cId="1508458435" sldId="783"/>
            <ac:picMk id="14" creationId="{F9B4BAB5-32D6-CB38-9A73-86B891CAA50B}"/>
          </ac:picMkLst>
        </pc:picChg>
        <pc:picChg chg="add mod">
          <ac:chgData name="Catherine O’Byrne" userId="a67f0770-1f83-44ff-b45e-bcf131a79386" providerId="ADAL" clId="{721A3B15-08DB-449C-BC11-E59E73379186}" dt="2023-10-06T10:36:05.931" v="2023" actId="14100"/>
          <ac:picMkLst>
            <pc:docMk/>
            <pc:sldMk cId="1508458435" sldId="783"/>
            <ac:picMk id="16" creationId="{EBF79E42-A2A0-492B-9585-9CE81E8EB3A7}"/>
          </ac:picMkLst>
        </pc:picChg>
        <pc:picChg chg="add mod">
          <ac:chgData name="Catherine O’Byrne" userId="a67f0770-1f83-44ff-b45e-bcf131a79386" providerId="ADAL" clId="{721A3B15-08DB-449C-BC11-E59E73379186}" dt="2023-10-06T10:36:12.421" v="2027" actId="1076"/>
          <ac:picMkLst>
            <pc:docMk/>
            <pc:sldMk cId="1508458435" sldId="783"/>
            <ac:picMk id="18" creationId="{FE0045EB-391C-372A-E28F-42F3F515526C}"/>
          </ac:picMkLst>
        </pc:picChg>
        <pc:extLst>
          <p:ext xmlns:p="http://schemas.openxmlformats.org/presentationml/2006/main" uri="{D6D511B9-2390-475A-947B-AFAB55BFBCF1}">
            <pc226:cmChg xmlns:pc226="http://schemas.microsoft.com/office/powerpoint/2022/06/main/command" chg="del">
              <pc226:chgData name="Catherine O’Byrne" userId="a67f0770-1f83-44ff-b45e-bcf131a79386" providerId="ADAL" clId="{721A3B15-08DB-449C-BC11-E59E73379186}" dt="2023-10-06T10:30:34.636" v="1877"/>
              <pc2:cmMkLst xmlns:pc2="http://schemas.microsoft.com/office/powerpoint/2019/9/main/command">
                <pc:docMk/>
                <pc:sldMk cId="1508458435" sldId="783"/>
                <pc2:cmMk id="{7BD6CCBD-1FAA-4E1B-8BDA-644A7B67743A}"/>
              </pc2:cmMkLst>
            </pc226:cmChg>
          </p:ext>
        </pc:extLst>
      </pc:sldChg>
      <pc:sldChg chg="addSp delSp modSp mod">
        <pc:chgData name="Catherine O’Byrne" userId="a67f0770-1f83-44ff-b45e-bcf131a79386" providerId="ADAL" clId="{721A3B15-08DB-449C-BC11-E59E73379186}" dt="2023-10-08T09:42:28.312" v="2709" actId="20577"/>
        <pc:sldMkLst>
          <pc:docMk/>
          <pc:sldMk cId="1769591231" sldId="784"/>
        </pc:sldMkLst>
        <pc:spChg chg="mod">
          <ac:chgData name="Catherine O’Byrne" userId="a67f0770-1f83-44ff-b45e-bcf131a79386" providerId="ADAL" clId="{721A3B15-08DB-449C-BC11-E59E73379186}" dt="2023-10-08T09:42:28.312" v="2709" actId="20577"/>
          <ac:spMkLst>
            <pc:docMk/>
            <pc:sldMk cId="1769591231" sldId="784"/>
            <ac:spMk id="3" creationId="{8B8BAB22-1DE7-9100-A473-611FE5CD9636}"/>
          </ac:spMkLst>
        </pc:spChg>
        <pc:spChg chg="add mod">
          <ac:chgData name="Catherine O’Byrne" userId="a67f0770-1f83-44ff-b45e-bcf131a79386" providerId="ADAL" clId="{721A3B15-08DB-449C-BC11-E59E73379186}" dt="2023-10-06T10:38:56.102" v="2155" actId="1037"/>
          <ac:spMkLst>
            <pc:docMk/>
            <pc:sldMk cId="1769591231" sldId="784"/>
            <ac:spMk id="7" creationId="{B62B2C8B-5903-27DF-0DAC-B20CC9EF4B2C}"/>
          </ac:spMkLst>
        </pc:spChg>
        <pc:picChg chg="add mod">
          <ac:chgData name="Catherine O’Byrne" userId="a67f0770-1f83-44ff-b45e-bcf131a79386" providerId="ADAL" clId="{721A3B15-08DB-449C-BC11-E59E73379186}" dt="2023-10-06T10:38:47.756" v="2144" actId="1036"/>
          <ac:picMkLst>
            <pc:docMk/>
            <pc:sldMk cId="1769591231" sldId="784"/>
            <ac:picMk id="4" creationId="{DC95F06E-870B-DA96-871D-549542C3D03C}"/>
          </ac:picMkLst>
        </pc:picChg>
        <pc:picChg chg="del">
          <ac:chgData name="Catherine O’Byrne" userId="a67f0770-1f83-44ff-b45e-bcf131a79386" providerId="ADAL" clId="{721A3B15-08DB-449C-BC11-E59E73379186}" dt="2023-10-06T10:37:47.580" v="2076" actId="478"/>
          <ac:picMkLst>
            <pc:docMk/>
            <pc:sldMk cId="1769591231" sldId="784"/>
            <ac:picMk id="9" creationId="{88DC8662-8FDB-5679-8FAC-31DA934B356B}"/>
          </ac:picMkLst>
        </pc:picChg>
      </pc:sldChg>
      <pc:sldChg chg="modSp mod">
        <pc:chgData name="Catherine O’Byrne" userId="a67f0770-1f83-44ff-b45e-bcf131a79386" providerId="ADAL" clId="{721A3B15-08DB-449C-BC11-E59E73379186}" dt="2023-10-08T09:38:05.582" v="2684" actId="20577"/>
        <pc:sldMkLst>
          <pc:docMk/>
          <pc:sldMk cId="2579205906" sldId="787"/>
        </pc:sldMkLst>
        <pc:spChg chg="mod">
          <ac:chgData name="Catherine O’Byrne" userId="a67f0770-1f83-44ff-b45e-bcf131a79386" providerId="ADAL" clId="{721A3B15-08DB-449C-BC11-E59E73379186}" dt="2023-10-08T09:38:05.582" v="2684" actId="20577"/>
          <ac:spMkLst>
            <pc:docMk/>
            <pc:sldMk cId="2579205906" sldId="787"/>
            <ac:spMk id="3" creationId="{B13E2AEE-9D7D-45C9-AA8D-A479513CC98D}"/>
          </ac:spMkLst>
        </pc:spChg>
      </pc:sldChg>
      <pc:sldChg chg="modSp mod">
        <pc:chgData name="Catherine O’Byrne" userId="a67f0770-1f83-44ff-b45e-bcf131a79386" providerId="ADAL" clId="{721A3B15-08DB-449C-BC11-E59E73379186}" dt="2023-10-06T10:43:07.791" v="2259" actId="1036"/>
        <pc:sldMkLst>
          <pc:docMk/>
          <pc:sldMk cId="4260166711" sldId="788"/>
        </pc:sldMkLst>
        <pc:spChg chg="mod">
          <ac:chgData name="Catherine O’Byrne" userId="a67f0770-1f83-44ff-b45e-bcf131a79386" providerId="ADAL" clId="{721A3B15-08DB-449C-BC11-E59E73379186}" dt="2023-10-06T10:42:55.459" v="2233" actId="14100"/>
          <ac:spMkLst>
            <pc:docMk/>
            <pc:sldMk cId="4260166711" sldId="788"/>
            <ac:spMk id="9" creationId="{B608F2F4-D701-B252-9B50-730752B72E1B}"/>
          </ac:spMkLst>
        </pc:spChg>
        <pc:picChg chg="mod">
          <ac:chgData name="Catherine O’Byrne" userId="a67f0770-1f83-44ff-b45e-bcf131a79386" providerId="ADAL" clId="{721A3B15-08DB-449C-BC11-E59E73379186}" dt="2023-10-06T10:43:07.791" v="2259" actId="1036"/>
          <ac:picMkLst>
            <pc:docMk/>
            <pc:sldMk cId="4260166711" sldId="788"/>
            <ac:picMk id="10" creationId="{414C2EBD-02CD-57F0-31F0-04B6C89FAA82}"/>
          </ac:picMkLst>
        </pc:picChg>
      </pc:sldChg>
      <pc:sldChg chg="addSp modSp mod">
        <pc:chgData name="Catherine O’Byrne" userId="a67f0770-1f83-44ff-b45e-bcf131a79386" providerId="ADAL" clId="{721A3B15-08DB-449C-BC11-E59E73379186}" dt="2023-10-07T04:28:40.246" v="2637" actId="1036"/>
        <pc:sldMkLst>
          <pc:docMk/>
          <pc:sldMk cId="909483003" sldId="790"/>
        </pc:sldMkLst>
        <pc:spChg chg="mod">
          <ac:chgData name="Catherine O’Byrne" userId="a67f0770-1f83-44ff-b45e-bcf131a79386" providerId="ADAL" clId="{721A3B15-08DB-449C-BC11-E59E73379186}" dt="2023-10-07T04:28:22.056" v="2619" actId="20577"/>
          <ac:spMkLst>
            <pc:docMk/>
            <pc:sldMk cId="909483003" sldId="790"/>
            <ac:spMk id="3" creationId="{B13E2AEE-9D7D-45C9-AA8D-A479513CC98D}"/>
          </ac:spMkLst>
        </pc:spChg>
        <pc:spChg chg="add mod">
          <ac:chgData name="Catherine O’Byrne" userId="a67f0770-1f83-44ff-b45e-bcf131a79386" providerId="ADAL" clId="{721A3B15-08DB-449C-BC11-E59E73379186}" dt="2023-10-07T04:28:40.246" v="2637" actId="1036"/>
          <ac:spMkLst>
            <pc:docMk/>
            <pc:sldMk cId="909483003" sldId="790"/>
            <ac:spMk id="7" creationId="{9383E74C-4E5E-D3DC-788C-3F9BF1A9E9A3}"/>
          </ac:spMkLst>
        </pc:spChg>
        <pc:picChg chg="add mod">
          <ac:chgData name="Catherine O’Byrne" userId="a67f0770-1f83-44ff-b45e-bcf131a79386" providerId="ADAL" clId="{721A3B15-08DB-449C-BC11-E59E73379186}" dt="2023-10-07T04:26:03.842" v="2539" actId="1036"/>
          <ac:picMkLst>
            <pc:docMk/>
            <pc:sldMk cId="909483003" sldId="790"/>
            <ac:picMk id="4" creationId="{2FAB89F2-AAFD-2E49-31A4-4CD82B85D74D}"/>
          </ac:picMkLst>
        </pc:picChg>
      </pc:sldChg>
      <pc:sldChg chg="modSp mod">
        <pc:chgData name="Catherine O’Byrne" userId="a67f0770-1f83-44ff-b45e-bcf131a79386" providerId="ADAL" clId="{721A3B15-08DB-449C-BC11-E59E73379186}" dt="2023-10-06T10:48:51.246" v="2340" actId="1036"/>
        <pc:sldMkLst>
          <pc:docMk/>
          <pc:sldMk cId="1230384328" sldId="791"/>
        </pc:sldMkLst>
        <pc:spChg chg="mod">
          <ac:chgData name="Catherine O’Byrne" userId="a67f0770-1f83-44ff-b45e-bcf131a79386" providerId="ADAL" clId="{721A3B15-08DB-449C-BC11-E59E73379186}" dt="2023-10-06T10:48:28.360" v="2311" actId="21"/>
          <ac:spMkLst>
            <pc:docMk/>
            <pc:sldMk cId="1230384328" sldId="791"/>
            <ac:spMk id="3" creationId="{B13E2AEE-9D7D-45C9-AA8D-A479513CC98D}"/>
          </ac:spMkLst>
        </pc:spChg>
        <pc:spChg chg="mod">
          <ac:chgData name="Catherine O’Byrne" userId="a67f0770-1f83-44ff-b45e-bcf131a79386" providerId="ADAL" clId="{721A3B15-08DB-449C-BC11-E59E73379186}" dt="2023-10-06T10:48:35.302" v="2313" actId="1076"/>
          <ac:spMkLst>
            <pc:docMk/>
            <pc:sldMk cId="1230384328" sldId="791"/>
            <ac:spMk id="7" creationId="{6EC9F194-C645-0C8C-BD6E-2D1034FA24FA}"/>
          </ac:spMkLst>
        </pc:spChg>
        <pc:picChg chg="mod">
          <ac:chgData name="Catherine O’Byrne" userId="a67f0770-1f83-44ff-b45e-bcf131a79386" providerId="ADAL" clId="{721A3B15-08DB-449C-BC11-E59E73379186}" dt="2023-10-06T10:48:51.246" v="2340" actId="1036"/>
          <ac:picMkLst>
            <pc:docMk/>
            <pc:sldMk cId="1230384328" sldId="791"/>
            <ac:picMk id="4" creationId="{9626068B-FD4D-556F-FC5C-B2E845A49A10}"/>
          </ac:picMkLst>
        </pc:picChg>
      </pc:sldChg>
      <pc:sldChg chg="addSp delSp modSp mod">
        <pc:chgData name="Catherine O’Byrne" userId="a67f0770-1f83-44ff-b45e-bcf131a79386" providerId="ADAL" clId="{721A3B15-08DB-449C-BC11-E59E73379186}" dt="2023-10-06T09:35:10.435" v="124" actId="113"/>
        <pc:sldMkLst>
          <pc:docMk/>
          <pc:sldMk cId="72352173" sldId="792"/>
        </pc:sldMkLst>
        <pc:spChg chg="mod">
          <ac:chgData name="Catherine O’Byrne" userId="a67f0770-1f83-44ff-b45e-bcf131a79386" providerId="ADAL" clId="{721A3B15-08DB-449C-BC11-E59E73379186}" dt="2023-10-06T09:35:10.435" v="124" actId="113"/>
          <ac:spMkLst>
            <pc:docMk/>
            <pc:sldMk cId="72352173" sldId="792"/>
            <ac:spMk id="3" creationId="{B13E2AEE-9D7D-45C9-AA8D-A479513CC98D}"/>
          </ac:spMkLst>
        </pc:spChg>
        <pc:spChg chg="add del mod">
          <ac:chgData name="Catherine O’Byrne" userId="a67f0770-1f83-44ff-b45e-bcf131a79386" providerId="ADAL" clId="{721A3B15-08DB-449C-BC11-E59E73379186}" dt="2023-10-06T09:21:31.781" v="77" actId="478"/>
          <ac:spMkLst>
            <pc:docMk/>
            <pc:sldMk cId="72352173" sldId="792"/>
            <ac:spMk id="8" creationId="{54CC16EB-1E83-9E45-B8EA-929338A00445}"/>
          </ac:spMkLst>
        </pc:spChg>
        <pc:picChg chg="add del mod">
          <ac:chgData name="Catherine O’Byrne" userId="a67f0770-1f83-44ff-b45e-bcf131a79386" providerId="ADAL" clId="{721A3B15-08DB-449C-BC11-E59E73379186}" dt="2023-10-06T09:19:46.794" v="62" actId="478"/>
          <ac:picMkLst>
            <pc:docMk/>
            <pc:sldMk cId="72352173" sldId="792"/>
            <ac:picMk id="4" creationId="{4EFF73A8-122F-FEB4-D53C-36628E4CCA2A}"/>
          </ac:picMkLst>
        </pc:picChg>
        <pc:picChg chg="add mod">
          <ac:chgData name="Catherine O’Byrne" userId="a67f0770-1f83-44ff-b45e-bcf131a79386" providerId="ADAL" clId="{721A3B15-08DB-449C-BC11-E59E73379186}" dt="2023-10-06T09:21:29.429" v="76" actId="1076"/>
          <ac:picMkLst>
            <pc:docMk/>
            <pc:sldMk cId="72352173" sldId="792"/>
            <ac:picMk id="9" creationId="{20BA26E5-7693-D6CD-1641-5869B3A49612}"/>
          </ac:picMkLst>
        </pc:picChg>
      </pc:sldChg>
      <pc:sldChg chg="addSp modSp mod delCm">
        <pc:chgData name="Catherine O’Byrne" userId="a67f0770-1f83-44ff-b45e-bcf131a79386" providerId="ADAL" clId="{721A3B15-08DB-449C-BC11-E59E73379186}" dt="2023-10-08T09:47:35.259" v="2726" actId="20577"/>
        <pc:sldMkLst>
          <pc:docMk/>
          <pc:sldMk cId="2261830504" sldId="798"/>
        </pc:sldMkLst>
        <pc:spChg chg="mod">
          <ac:chgData name="Catherine O’Byrne" userId="a67f0770-1f83-44ff-b45e-bcf131a79386" providerId="ADAL" clId="{721A3B15-08DB-449C-BC11-E59E73379186}" dt="2023-10-06T10:13:03.705" v="1574" actId="6549"/>
          <ac:spMkLst>
            <pc:docMk/>
            <pc:sldMk cId="2261830504" sldId="798"/>
            <ac:spMk id="2" creationId="{B9065E09-308B-45B0-BED4-4DA3C0FA8D5A}"/>
          </ac:spMkLst>
        </pc:spChg>
        <pc:spChg chg="mod">
          <ac:chgData name="Catherine O’Byrne" userId="a67f0770-1f83-44ff-b45e-bcf131a79386" providerId="ADAL" clId="{721A3B15-08DB-449C-BC11-E59E73379186}" dt="2023-10-06T10:14:52.172" v="1622" actId="948"/>
          <ac:spMkLst>
            <pc:docMk/>
            <pc:sldMk cId="2261830504" sldId="798"/>
            <ac:spMk id="3" creationId="{B13E2AEE-9D7D-45C9-AA8D-A479513CC98D}"/>
          </ac:spMkLst>
        </pc:spChg>
        <pc:spChg chg="add mod">
          <ac:chgData name="Catherine O’Byrne" userId="a67f0770-1f83-44ff-b45e-bcf131a79386" providerId="ADAL" clId="{721A3B15-08DB-449C-BC11-E59E73379186}" dt="2023-10-08T09:47:35.259" v="2726" actId="20577"/>
          <ac:spMkLst>
            <pc:docMk/>
            <pc:sldMk cId="2261830504" sldId="798"/>
            <ac:spMk id="7" creationId="{61F98EF1-0FF8-1658-4B60-F6DA46853BA0}"/>
          </ac:spMkLst>
        </pc:spChg>
        <pc:picChg chg="add mod">
          <ac:chgData name="Catherine O’Byrne" userId="a67f0770-1f83-44ff-b45e-bcf131a79386" providerId="ADAL" clId="{721A3B15-08DB-449C-BC11-E59E73379186}" dt="2023-10-06T10:15:02.120" v="1628" actId="1076"/>
          <ac:picMkLst>
            <pc:docMk/>
            <pc:sldMk cId="2261830504" sldId="798"/>
            <ac:picMk id="4" creationId="{E8AB8F5E-B6A5-B0DD-74C0-1F48412774F4}"/>
          </ac:picMkLst>
        </pc:picChg>
        <pc:extLst>
          <p:ext xmlns:p="http://schemas.openxmlformats.org/presentationml/2006/main" uri="{D6D511B9-2390-475A-947B-AFAB55BFBCF1}">
            <pc226:cmChg xmlns:pc226="http://schemas.microsoft.com/office/powerpoint/2022/06/main/command" chg="del">
              <pc226:chgData name="Catherine O’Byrne" userId="a67f0770-1f83-44ff-b45e-bcf131a79386" providerId="ADAL" clId="{721A3B15-08DB-449C-BC11-E59E73379186}" dt="2023-10-06T10:12:56.202" v="1571"/>
              <pc2:cmMkLst xmlns:pc2="http://schemas.microsoft.com/office/powerpoint/2019/9/main/command">
                <pc:docMk/>
                <pc:sldMk cId="2261830504" sldId="798"/>
                <pc2:cmMk id="{897C7268-8260-4C1D-B32E-0A6C57F268C4}"/>
              </pc2:cmMkLst>
            </pc226:cmChg>
          </p:ext>
        </pc:extLst>
      </pc:sldChg>
      <pc:sldChg chg="modSp mod">
        <pc:chgData name="Catherine O’Byrne" userId="a67f0770-1f83-44ff-b45e-bcf131a79386" providerId="ADAL" clId="{721A3B15-08DB-449C-BC11-E59E73379186}" dt="2023-10-07T04:20:42.685" v="2531" actId="113"/>
        <pc:sldMkLst>
          <pc:docMk/>
          <pc:sldMk cId="1934733581" sldId="799"/>
        </pc:sldMkLst>
        <pc:spChg chg="mod">
          <ac:chgData name="Catherine O’Byrne" userId="a67f0770-1f83-44ff-b45e-bcf131a79386" providerId="ADAL" clId="{721A3B15-08DB-449C-BC11-E59E73379186}" dt="2023-10-07T04:20:42.685" v="2531" actId="113"/>
          <ac:spMkLst>
            <pc:docMk/>
            <pc:sldMk cId="1934733581" sldId="799"/>
            <ac:spMk id="3" creationId="{B13E2AEE-9D7D-45C9-AA8D-A479513CC98D}"/>
          </ac:spMkLst>
        </pc:spChg>
      </pc:sldChg>
      <pc:sldChg chg="addSp modSp mod">
        <pc:chgData name="Catherine O’Byrne" userId="a67f0770-1f83-44ff-b45e-bcf131a79386" providerId="ADAL" clId="{721A3B15-08DB-449C-BC11-E59E73379186}" dt="2023-10-06T09:55:33.074" v="513" actId="1038"/>
        <pc:sldMkLst>
          <pc:docMk/>
          <pc:sldMk cId="2821276433" sldId="800"/>
        </pc:sldMkLst>
        <pc:spChg chg="mod">
          <ac:chgData name="Catherine O’Byrne" userId="a67f0770-1f83-44ff-b45e-bcf131a79386" providerId="ADAL" clId="{721A3B15-08DB-449C-BC11-E59E73379186}" dt="2023-10-06T09:55:23.668" v="509" actId="20577"/>
          <ac:spMkLst>
            <pc:docMk/>
            <pc:sldMk cId="2821276433" sldId="800"/>
            <ac:spMk id="2" creationId="{B9065E09-308B-45B0-BED4-4DA3C0FA8D5A}"/>
          </ac:spMkLst>
        </pc:spChg>
        <pc:spChg chg="mod">
          <ac:chgData name="Catherine O’Byrne" userId="a67f0770-1f83-44ff-b45e-bcf131a79386" providerId="ADAL" clId="{721A3B15-08DB-449C-BC11-E59E73379186}" dt="2023-10-06T09:55:12.641" v="508" actId="255"/>
          <ac:spMkLst>
            <pc:docMk/>
            <pc:sldMk cId="2821276433" sldId="800"/>
            <ac:spMk id="3" creationId="{B13E2AEE-9D7D-45C9-AA8D-A479513CC98D}"/>
          </ac:spMkLst>
        </pc:spChg>
        <pc:picChg chg="add mod">
          <ac:chgData name="Catherine O’Byrne" userId="a67f0770-1f83-44ff-b45e-bcf131a79386" providerId="ADAL" clId="{721A3B15-08DB-449C-BC11-E59E73379186}" dt="2023-10-06T09:55:33.074" v="513" actId="1038"/>
          <ac:picMkLst>
            <pc:docMk/>
            <pc:sldMk cId="2821276433" sldId="800"/>
            <ac:picMk id="4" creationId="{BFA0850B-D4A3-0CD2-2E1B-7D827CF5C2CE}"/>
          </ac:picMkLst>
        </pc:picChg>
      </pc:sldChg>
      <pc:sldChg chg="modSp mod">
        <pc:chgData name="Catherine O’Byrne" userId="a67f0770-1f83-44ff-b45e-bcf131a79386" providerId="ADAL" clId="{721A3B15-08DB-449C-BC11-E59E73379186}" dt="2023-10-08T09:34:09.421" v="2638" actId="6549"/>
        <pc:sldMkLst>
          <pc:docMk/>
          <pc:sldMk cId="3832928956" sldId="801"/>
        </pc:sldMkLst>
        <pc:spChg chg="mod">
          <ac:chgData name="Catherine O’Byrne" userId="a67f0770-1f83-44ff-b45e-bcf131a79386" providerId="ADAL" clId="{721A3B15-08DB-449C-BC11-E59E73379186}" dt="2023-10-08T09:34:09.421" v="2638" actId="6549"/>
          <ac:spMkLst>
            <pc:docMk/>
            <pc:sldMk cId="3832928956" sldId="801"/>
            <ac:spMk id="3" creationId="{B13E2AEE-9D7D-45C9-AA8D-A479513CC98D}"/>
          </ac:spMkLst>
        </pc:spChg>
      </pc:sldChg>
      <pc:sldChg chg="addSp delSp modSp mod">
        <pc:chgData name="Catherine O’Byrne" userId="a67f0770-1f83-44ff-b45e-bcf131a79386" providerId="ADAL" clId="{721A3B15-08DB-449C-BC11-E59E73379186}" dt="2023-10-08T09:46:29.764" v="2721" actId="113"/>
        <pc:sldMkLst>
          <pc:docMk/>
          <pc:sldMk cId="4053089061" sldId="802"/>
        </pc:sldMkLst>
        <pc:spChg chg="mod">
          <ac:chgData name="Catherine O’Byrne" userId="a67f0770-1f83-44ff-b45e-bcf131a79386" providerId="ADAL" clId="{721A3B15-08DB-449C-BC11-E59E73379186}" dt="2023-10-08T09:46:29.764" v="2721" actId="113"/>
          <ac:spMkLst>
            <pc:docMk/>
            <pc:sldMk cId="4053089061" sldId="802"/>
            <ac:spMk id="3" creationId="{B13E2AEE-9D7D-45C9-AA8D-A479513CC98D}"/>
          </ac:spMkLst>
        </pc:spChg>
        <pc:spChg chg="add mod">
          <ac:chgData name="Catherine O’Byrne" userId="a67f0770-1f83-44ff-b45e-bcf131a79386" providerId="ADAL" clId="{721A3B15-08DB-449C-BC11-E59E73379186}" dt="2023-10-08T09:46:20.703" v="2720" actId="113"/>
          <ac:spMkLst>
            <pc:docMk/>
            <pc:sldMk cId="4053089061" sldId="802"/>
            <ac:spMk id="7" creationId="{41475667-6DD7-4406-901A-13C1F8DC0A5D}"/>
          </ac:spMkLst>
        </pc:spChg>
        <pc:picChg chg="add del mod">
          <ac:chgData name="Catherine O’Byrne" userId="a67f0770-1f83-44ff-b45e-bcf131a79386" providerId="ADAL" clId="{721A3B15-08DB-449C-BC11-E59E73379186}" dt="2023-10-06T09:44:07.431" v="187" actId="478"/>
          <ac:picMkLst>
            <pc:docMk/>
            <pc:sldMk cId="4053089061" sldId="802"/>
            <ac:picMk id="4" creationId="{E0A2962B-5862-2510-EC37-8C98CDA8A5D2}"/>
          </ac:picMkLst>
        </pc:picChg>
        <pc:picChg chg="add mod">
          <ac:chgData name="Catherine O’Byrne" userId="a67f0770-1f83-44ff-b45e-bcf131a79386" providerId="ADAL" clId="{721A3B15-08DB-449C-BC11-E59E73379186}" dt="2023-10-06T09:44:21.453" v="219" actId="1076"/>
          <ac:picMkLst>
            <pc:docMk/>
            <pc:sldMk cId="4053089061" sldId="802"/>
            <ac:picMk id="9" creationId="{47573754-572B-FFF9-614D-F6BCF6C052B9}"/>
          </ac:picMkLst>
        </pc:picChg>
      </pc:sldChg>
      <pc:sldChg chg="addSp delSp modSp mod">
        <pc:chgData name="Catherine O’Byrne" userId="a67f0770-1f83-44ff-b45e-bcf131a79386" providerId="ADAL" clId="{721A3B15-08DB-449C-BC11-E59E73379186}" dt="2023-10-08T09:45:17.677" v="2715" actId="948"/>
        <pc:sldMkLst>
          <pc:docMk/>
          <pc:sldMk cId="747598881" sldId="803"/>
        </pc:sldMkLst>
        <pc:spChg chg="mod">
          <ac:chgData name="Catherine O’Byrne" userId="a67f0770-1f83-44ff-b45e-bcf131a79386" providerId="ADAL" clId="{721A3B15-08DB-449C-BC11-E59E73379186}" dt="2023-10-08T09:45:17.677" v="2715" actId="948"/>
          <ac:spMkLst>
            <pc:docMk/>
            <pc:sldMk cId="747598881" sldId="803"/>
            <ac:spMk id="3" creationId="{B13E2AEE-9D7D-45C9-AA8D-A479513CC98D}"/>
          </ac:spMkLst>
        </pc:spChg>
        <pc:spChg chg="del mod">
          <ac:chgData name="Catherine O’Byrne" userId="a67f0770-1f83-44ff-b45e-bcf131a79386" providerId="ADAL" clId="{721A3B15-08DB-449C-BC11-E59E73379186}" dt="2023-10-06T09:33:59.876" v="118"/>
          <ac:spMkLst>
            <pc:docMk/>
            <pc:sldMk cId="747598881" sldId="803"/>
            <ac:spMk id="4" creationId="{7B96251D-7ED1-0B75-6235-DDF10424E78E}"/>
          </ac:spMkLst>
        </pc:spChg>
        <pc:picChg chg="del">
          <ac:chgData name="Catherine O’Byrne" userId="a67f0770-1f83-44ff-b45e-bcf131a79386" providerId="ADAL" clId="{721A3B15-08DB-449C-BC11-E59E73379186}" dt="2023-10-06T09:22:23.493" v="86" actId="478"/>
          <ac:picMkLst>
            <pc:docMk/>
            <pc:sldMk cId="747598881" sldId="803"/>
            <ac:picMk id="7" creationId="{64983C39-7648-916F-D1A9-54B3E89B2E70}"/>
          </ac:picMkLst>
        </pc:picChg>
        <pc:picChg chg="add mod">
          <ac:chgData name="Catherine O’Byrne" userId="a67f0770-1f83-44ff-b45e-bcf131a79386" providerId="ADAL" clId="{721A3B15-08DB-449C-BC11-E59E73379186}" dt="2023-10-06T09:33:50.427" v="115" actId="1076"/>
          <ac:picMkLst>
            <pc:docMk/>
            <pc:sldMk cId="747598881" sldId="803"/>
            <ac:picMk id="8" creationId="{0FA13CF2-EE89-5DF2-A8D2-37197096E04B}"/>
          </ac:picMkLst>
        </pc:picChg>
      </pc:sldChg>
      <pc:sldChg chg="add del">
        <pc:chgData name="Catherine O’Byrne" userId="a67f0770-1f83-44ff-b45e-bcf131a79386" providerId="ADAL" clId="{721A3B15-08DB-449C-BC11-E59E73379186}" dt="2023-10-06T09:56:03.802" v="514" actId="47"/>
        <pc:sldMkLst>
          <pc:docMk/>
          <pc:sldMk cId="506365045" sldId="804"/>
        </pc:sldMkLst>
      </pc:sldChg>
      <pc:sldChg chg="add del">
        <pc:chgData name="Catherine O’Byrne" userId="a67f0770-1f83-44ff-b45e-bcf131a79386" providerId="ADAL" clId="{721A3B15-08DB-449C-BC11-E59E73379186}" dt="2023-10-06T09:22:15.846" v="85" actId="47"/>
        <pc:sldMkLst>
          <pc:docMk/>
          <pc:sldMk cId="962289314" sldId="804"/>
        </pc:sldMkLst>
      </pc:sldChg>
    </pc:docChg>
  </pc:docChgLst>
  <pc:docChgLst>
    <pc:chgData name="Anne Hampshire" userId="96a1f5d1-e6f9-4cb6-9b13-3d0b87f06713" providerId="ADAL" clId="{9CEC39E0-DD00-4B94-9348-6A843FEA219F}"/>
    <pc:docChg chg="undo custSel modSld">
      <pc:chgData name="Anne Hampshire" userId="96a1f5d1-e6f9-4cb6-9b13-3d0b87f06713" providerId="ADAL" clId="{9CEC39E0-DD00-4B94-9348-6A843FEA219F}" dt="2023-10-06T05:25:42.545" v="517"/>
      <pc:docMkLst>
        <pc:docMk/>
      </pc:docMkLst>
      <pc:sldChg chg="modSp mod">
        <pc:chgData name="Anne Hampshire" userId="96a1f5d1-e6f9-4cb6-9b13-3d0b87f06713" providerId="ADAL" clId="{9CEC39E0-DD00-4B94-9348-6A843FEA219F}" dt="2023-10-06T05:00:50.644" v="163" actId="20578"/>
        <pc:sldMkLst>
          <pc:docMk/>
          <pc:sldMk cId="1310507857" sldId="319"/>
        </pc:sldMkLst>
        <pc:spChg chg="mod">
          <ac:chgData name="Anne Hampshire" userId="96a1f5d1-e6f9-4cb6-9b13-3d0b87f06713" providerId="ADAL" clId="{9CEC39E0-DD00-4B94-9348-6A843FEA219F}" dt="2023-10-06T05:00:50.644" v="163" actId="20578"/>
          <ac:spMkLst>
            <pc:docMk/>
            <pc:sldMk cId="1310507857" sldId="319"/>
            <ac:spMk id="5" creationId="{6F9658C6-6F93-17B0-8ADF-C602ABA29A0D}"/>
          </ac:spMkLst>
        </pc:spChg>
      </pc:sldChg>
      <pc:sldChg chg="modSp mod">
        <pc:chgData name="Anne Hampshire" userId="96a1f5d1-e6f9-4cb6-9b13-3d0b87f06713" providerId="ADAL" clId="{9CEC39E0-DD00-4B94-9348-6A843FEA219F}" dt="2023-10-06T05:13:02.756" v="407" actId="20577"/>
        <pc:sldMkLst>
          <pc:docMk/>
          <pc:sldMk cId="1123310283" sldId="781"/>
        </pc:sldMkLst>
        <pc:spChg chg="mod">
          <ac:chgData name="Anne Hampshire" userId="96a1f5d1-e6f9-4cb6-9b13-3d0b87f06713" providerId="ADAL" clId="{9CEC39E0-DD00-4B94-9348-6A843FEA219F}" dt="2023-10-06T05:13:02.756" v="407" actId="20577"/>
          <ac:spMkLst>
            <pc:docMk/>
            <pc:sldMk cId="1123310283" sldId="781"/>
            <ac:spMk id="2" creationId="{D10F2869-6B2D-3165-94C3-8348772F02AF}"/>
          </ac:spMkLst>
        </pc:spChg>
      </pc:sldChg>
      <pc:sldChg chg="modSp mod">
        <pc:chgData name="Anne Hampshire" userId="96a1f5d1-e6f9-4cb6-9b13-3d0b87f06713" providerId="ADAL" clId="{9CEC39E0-DD00-4B94-9348-6A843FEA219F}" dt="2023-10-06T05:16:36.262" v="419" actId="1076"/>
        <pc:sldMkLst>
          <pc:docMk/>
          <pc:sldMk cId="1769591231" sldId="784"/>
        </pc:sldMkLst>
        <pc:spChg chg="mod">
          <ac:chgData name="Anne Hampshire" userId="96a1f5d1-e6f9-4cb6-9b13-3d0b87f06713" providerId="ADAL" clId="{9CEC39E0-DD00-4B94-9348-6A843FEA219F}" dt="2023-10-06T05:16:36.262" v="419" actId="1076"/>
          <ac:spMkLst>
            <pc:docMk/>
            <pc:sldMk cId="1769591231" sldId="784"/>
            <ac:spMk id="3" creationId="{8B8BAB22-1DE7-9100-A473-611FE5CD9636}"/>
          </ac:spMkLst>
        </pc:spChg>
      </pc:sldChg>
      <pc:sldChg chg="modSp mod">
        <pc:chgData name="Anne Hampshire" userId="96a1f5d1-e6f9-4cb6-9b13-3d0b87f06713" providerId="ADAL" clId="{9CEC39E0-DD00-4B94-9348-6A843FEA219F}" dt="2023-10-06T05:08:11.732" v="328" actId="6549"/>
        <pc:sldMkLst>
          <pc:docMk/>
          <pc:sldMk cId="2579205906" sldId="787"/>
        </pc:sldMkLst>
        <pc:spChg chg="mod">
          <ac:chgData name="Anne Hampshire" userId="96a1f5d1-e6f9-4cb6-9b13-3d0b87f06713" providerId="ADAL" clId="{9CEC39E0-DD00-4B94-9348-6A843FEA219F}" dt="2023-10-06T05:08:11.732" v="328" actId="6549"/>
          <ac:spMkLst>
            <pc:docMk/>
            <pc:sldMk cId="2579205906" sldId="787"/>
            <ac:spMk id="3" creationId="{B13E2AEE-9D7D-45C9-AA8D-A479513CC98D}"/>
          </ac:spMkLst>
        </pc:spChg>
      </pc:sldChg>
      <pc:sldChg chg="modSp mod">
        <pc:chgData name="Anne Hampshire" userId="96a1f5d1-e6f9-4cb6-9b13-3d0b87f06713" providerId="ADAL" clId="{9CEC39E0-DD00-4B94-9348-6A843FEA219F}" dt="2023-10-06T05:12:00.668" v="393" actId="20577"/>
        <pc:sldMkLst>
          <pc:docMk/>
          <pc:sldMk cId="4260166711" sldId="788"/>
        </pc:sldMkLst>
        <pc:spChg chg="mod">
          <ac:chgData name="Anne Hampshire" userId="96a1f5d1-e6f9-4cb6-9b13-3d0b87f06713" providerId="ADAL" clId="{9CEC39E0-DD00-4B94-9348-6A843FEA219F}" dt="2023-10-06T05:10:06.245" v="375" actId="12"/>
          <ac:spMkLst>
            <pc:docMk/>
            <pc:sldMk cId="4260166711" sldId="788"/>
            <ac:spMk id="3" creationId="{B13E2AEE-9D7D-45C9-AA8D-A479513CC98D}"/>
          </ac:spMkLst>
        </pc:spChg>
        <pc:spChg chg="mod">
          <ac:chgData name="Anne Hampshire" userId="96a1f5d1-e6f9-4cb6-9b13-3d0b87f06713" providerId="ADAL" clId="{9CEC39E0-DD00-4B94-9348-6A843FEA219F}" dt="2023-10-06T05:12:00.668" v="393" actId="20577"/>
          <ac:spMkLst>
            <pc:docMk/>
            <pc:sldMk cId="4260166711" sldId="788"/>
            <ac:spMk id="9" creationId="{B608F2F4-D701-B252-9B50-730752B72E1B}"/>
          </ac:spMkLst>
        </pc:spChg>
      </pc:sldChg>
      <pc:sldChg chg="modSp mod">
        <pc:chgData name="Anne Hampshire" userId="96a1f5d1-e6f9-4cb6-9b13-3d0b87f06713" providerId="ADAL" clId="{9CEC39E0-DD00-4B94-9348-6A843FEA219F}" dt="2023-10-06T05:17:18.945" v="439" actId="20577"/>
        <pc:sldMkLst>
          <pc:docMk/>
          <pc:sldMk cId="909483003" sldId="790"/>
        </pc:sldMkLst>
        <pc:spChg chg="mod">
          <ac:chgData name="Anne Hampshire" userId="96a1f5d1-e6f9-4cb6-9b13-3d0b87f06713" providerId="ADAL" clId="{9CEC39E0-DD00-4B94-9348-6A843FEA219F}" dt="2023-10-06T05:17:18.945" v="439" actId="20577"/>
          <ac:spMkLst>
            <pc:docMk/>
            <pc:sldMk cId="909483003" sldId="790"/>
            <ac:spMk id="3" creationId="{B13E2AEE-9D7D-45C9-AA8D-A479513CC98D}"/>
          </ac:spMkLst>
        </pc:spChg>
      </pc:sldChg>
      <pc:sldChg chg="modSp mod">
        <pc:chgData name="Anne Hampshire" userId="96a1f5d1-e6f9-4cb6-9b13-3d0b87f06713" providerId="ADAL" clId="{9CEC39E0-DD00-4B94-9348-6A843FEA219F}" dt="2023-10-06T05:21:48.563" v="480" actId="6549"/>
        <pc:sldMkLst>
          <pc:docMk/>
          <pc:sldMk cId="1230384328" sldId="791"/>
        </pc:sldMkLst>
        <pc:spChg chg="mod">
          <ac:chgData name="Anne Hampshire" userId="96a1f5d1-e6f9-4cb6-9b13-3d0b87f06713" providerId="ADAL" clId="{9CEC39E0-DD00-4B94-9348-6A843FEA219F}" dt="2023-10-06T05:21:48.563" v="480" actId="6549"/>
          <ac:spMkLst>
            <pc:docMk/>
            <pc:sldMk cId="1230384328" sldId="791"/>
            <ac:spMk id="3" creationId="{B13E2AEE-9D7D-45C9-AA8D-A479513CC98D}"/>
          </ac:spMkLst>
        </pc:spChg>
        <pc:spChg chg="mod">
          <ac:chgData name="Anne Hampshire" userId="96a1f5d1-e6f9-4cb6-9b13-3d0b87f06713" providerId="ADAL" clId="{9CEC39E0-DD00-4B94-9348-6A843FEA219F}" dt="2023-10-06T05:21:27.491" v="479" actId="6549"/>
          <ac:spMkLst>
            <pc:docMk/>
            <pc:sldMk cId="1230384328" sldId="791"/>
            <ac:spMk id="7" creationId="{6EC9F194-C645-0C8C-BD6E-2D1034FA24FA}"/>
          </ac:spMkLst>
        </pc:spChg>
      </pc:sldChg>
      <pc:sldChg chg="modSp mod addCm">
        <pc:chgData name="Anne Hampshire" userId="96a1f5d1-e6f9-4cb6-9b13-3d0b87f06713" providerId="ADAL" clId="{9CEC39E0-DD00-4B94-9348-6A843FEA219F}" dt="2023-10-06T05:25:42.545" v="517"/>
        <pc:sldMkLst>
          <pc:docMk/>
          <pc:sldMk cId="2261830504" sldId="798"/>
        </pc:sldMkLst>
        <pc:spChg chg="mod">
          <ac:chgData name="Anne Hampshire" userId="96a1f5d1-e6f9-4cb6-9b13-3d0b87f06713" providerId="ADAL" clId="{9CEC39E0-DD00-4B94-9348-6A843FEA219F}" dt="2023-10-06T05:25:02.251" v="516" actId="20577"/>
          <ac:spMkLst>
            <pc:docMk/>
            <pc:sldMk cId="2261830504" sldId="798"/>
            <ac:spMk id="3" creationId="{B13E2AEE-9D7D-45C9-AA8D-A479513CC98D}"/>
          </ac:spMkLst>
        </pc:spChg>
        <pc:extLst>
          <p:ext xmlns:p="http://schemas.openxmlformats.org/presentationml/2006/main" uri="{D6D511B9-2390-475A-947B-AFAB55BFBCF1}">
            <pc226:cmChg xmlns:pc226="http://schemas.microsoft.com/office/powerpoint/2022/06/main/command" chg="add">
              <pc226:chgData name="Anne Hampshire" userId="96a1f5d1-e6f9-4cb6-9b13-3d0b87f06713" providerId="ADAL" clId="{9CEC39E0-DD00-4B94-9348-6A843FEA219F}" dt="2023-10-06T05:25:42.545" v="517"/>
              <pc2:cmMkLst xmlns:pc2="http://schemas.microsoft.com/office/powerpoint/2019/9/main/command">
                <pc:docMk/>
                <pc:sldMk cId="2261830504" sldId="798"/>
                <pc2:cmMk id="{897C7268-8260-4C1D-B32E-0A6C57F268C4}"/>
              </pc2:cmMkLst>
            </pc226:cmChg>
          </p:ext>
        </pc:extLst>
      </pc:sldChg>
      <pc:sldChg chg="modSp mod">
        <pc:chgData name="Anne Hampshire" userId="96a1f5d1-e6f9-4cb6-9b13-3d0b87f06713" providerId="ADAL" clId="{9CEC39E0-DD00-4B94-9348-6A843FEA219F}" dt="2023-10-06T05:12:23.343" v="399" actId="20577"/>
        <pc:sldMkLst>
          <pc:docMk/>
          <pc:sldMk cId="1934733581" sldId="799"/>
        </pc:sldMkLst>
        <pc:spChg chg="mod">
          <ac:chgData name="Anne Hampshire" userId="96a1f5d1-e6f9-4cb6-9b13-3d0b87f06713" providerId="ADAL" clId="{9CEC39E0-DD00-4B94-9348-6A843FEA219F}" dt="2023-10-06T05:12:23.343" v="399" actId="20577"/>
          <ac:spMkLst>
            <pc:docMk/>
            <pc:sldMk cId="1934733581" sldId="799"/>
            <ac:spMk id="2" creationId="{B9065E09-308B-45B0-BED4-4DA3C0FA8D5A}"/>
          </ac:spMkLst>
        </pc:spChg>
        <pc:spChg chg="mod">
          <ac:chgData name="Anne Hampshire" userId="96a1f5d1-e6f9-4cb6-9b13-3d0b87f06713" providerId="ADAL" clId="{9CEC39E0-DD00-4B94-9348-6A843FEA219F}" dt="2023-10-06T05:05:56.178" v="206" actId="20577"/>
          <ac:spMkLst>
            <pc:docMk/>
            <pc:sldMk cId="1934733581" sldId="799"/>
            <ac:spMk id="3" creationId="{B13E2AEE-9D7D-45C9-AA8D-A479513CC98D}"/>
          </ac:spMkLst>
        </pc:spChg>
      </pc:sldChg>
      <pc:sldChg chg="modSp mod">
        <pc:chgData name="Anne Hampshire" userId="96a1f5d1-e6f9-4cb6-9b13-3d0b87f06713" providerId="ADAL" clId="{9CEC39E0-DD00-4B94-9348-6A843FEA219F}" dt="2023-10-06T05:24:47.123" v="510" actId="6549"/>
        <pc:sldMkLst>
          <pc:docMk/>
          <pc:sldMk cId="2821276433" sldId="800"/>
        </pc:sldMkLst>
        <pc:spChg chg="mod">
          <ac:chgData name="Anne Hampshire" userId="96a1f5d1-e6f9-4cb6-9b13-3d0b87f06713" providerId="ADAL" clId="{9CEC39E0-DD00-4B94-9348-6A843FEA219F}" dt="2023-10-06T05:24:47.123" v="510" actId="6549"/>
          <ac:spMkLst>
            <pc:docMk/>
            <pc:sldMk cId="2821276433" sldId="800"/>
            <ac:spMk id="3" creationId="{B13E2AEE-9D7D-45C9-AA8D-A479513CC98D}"/>
          </ac:spMkLst>
        </pc:spChg>
      </pc:sldChg>
      <pc:sldChg chg="modSp mod">
        <pc:chgData name="Anne Hampshire" userId="96a1f5d1-e6f9-4cb6-9b13-3d0b87f06713" providerId="ADAL" clId="{9CEC39E0-DD00-4B94-9348-6A843FEA219F}" dt="2023-10-06T05:05:12.736" v="193" actId="6549"/>
        <pc:sldMkLst>
          <pc:docMk/>
          <pc:sldMk cId="3832928956" sldId="801"/>
        </pc:sldMkLst>
        <pc:spChg chg="mod">
          <ac:chgData name="Anne Hampshire" userId="96a1f5d1-e6f9-4cb6-9b13-3d0b87f06713" providerId="ADAL" clId="{9CEC39E0-DD00-4B94-9348-6A843FEA219F}" dt="2023-10-06T05:05:12.736" v="193" actId="6549"/>
          <ac:spMkLst>
            <pc:docMk/>
            <pc:sldMk cId="3832928956" sldId="801"/>
            <ac:spMk id="3" creationId="{B13E2AEE-9D7D-45C9-AA8D-A479513CC98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3B8B82E-EAB1-4CDF-97AB-4919ADD78AF3}" type="datetimeFigureOut">
              <a:rPr lang="en-AU" smtClean="0"/>
              <a:t>8/10/2023</a:t>
            </a:fld>
            <a:endParaRPr lang="en-AU"/>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0552F42-327D-412C-B942-1E810D066F9A}" type="slidenum">
              <a:rPr lang="en-AU" smtClean="0"/>
              <a:t>‹#›</a:t>
            </a:fld>
            <a:endParaRPr lang="en-AU"/>
          </a:p>
        </p:txBody>
      </p:sp>
    </p:spTree>
    <p:extLst>
      <p:ext uri="{BB962C8B-B14F-4D97-AF65-F5344CB8AC3E}">
        <p14:creationId xmlns:p14="http://schemas.microsoft.com/office/powerpoint/2010/main" val="9148304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DAAF83-AA81-1948-B6FA-10A8A23385ED}" type="datetimeFigureOut">
              <a:rPr lang="en-US" smtClean="0"/>
              <a:t>10/8/2023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386B43-C919-1347-9D32-86B367E179F5}" type="slidenum">
              <a:rPr lang="en-US" smtClean="0"/>
              <a:t>‹#›</a:t>
            </a:fld>
            <a:endParaRPr lang="en-US"/>
          </a:p>
        </p:txBody>
      </p:sp>
    </p:spTree>
    <p:extLst>
      <p:ext uri="{BB962C8B-B14F-4D97-AF65-F5344CB8AC3E}">
        <p14:creationId xmlns:p14="http://schemas.microsoft.com/office/powerpoint/2010/main" val="255169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C386B43-C919-1347-9D32-86B367E179F5}" type="slidenum">
              <a:rPr lang="en-US" smtClean="0"/>
              <a:t>1</a:t>
            </a:fld>
            <a:endParaRPr lang="en-US"/>
          </a:p>
        </p:txBody>
      </p:sp>
    </p:spTree>
    <p:extLst>
      <p:ext uri="{BB962C8B-B14F-4D97-AF65-F5344CB8AC3E}">
        <p14:creationId xmlns:p14="http://schemas.microsoft.com/office/powerpoint/2010/main" val="447357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C386B43-C919-1347-9D32-86B367E179F5}" type="slidenum">
              <a:rPr lang="en-US" smtClean="0"/>
              <a:t>13</a:t>
            </a:fld>
            <a:endParaRPr lang="en-US"/>
          </a:p>
        </p:txBody>
      </p:sp>
    </p:spTree>
    <p:extLst>
      <p:ext uri="{BB962C8B-B14F-4D97-AF65-F5344CB8AC3E}">
        <p14:creationId xmlns:p14="http://schemas.microsoft.com/office/powerpoint/2010/main" val="1398651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C386B43-C919-1347-9D32-86B367E179F5}" type="slidenum">
              <a:rPr lang="en-US" smtClean="0"/>
              <a:t>14</a:t>
            </a:fld>
            <a:endParaRPr lang="en-US"/>
          </a:p>
        </p:txBody>
      </p:sp>
    </p:spTree>
    <p:extLst>
      <p:ext uri="{BB962C8B-B14F-4D97-AF65-F5344CB8AC3E}">
        <p14:creationId xmlns:p14="http://schemas.microsoft.com/office/powerpoint/2010/main" val="39642104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C386B43-C919-1347-9D32-86B367E179F5}" type="slidenum">
              <a:rPr lang="en-US" smtClean="0"/>
              <a:t>15</a:t>
            </a:fld>
            <a:endParaRPr lang="en-US"/>
          </a:p>
        </p:txBody>
      </p:sp>
    </p:spTree>
    <p:extLst>
      <p:ext uri="{BB962C8B-B14F-4D97-AF65-F5344CB8AC3E}">
        <p14:creationId xmlns:p14="http://schemas.microsoft.com/office/powerpoint/2010/main" val="4193383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baseline="0" dirty="0">
              <a:solidFill>
                <a:srgbClr val="00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DB3B434-9A7C-49C6-AB79-36398080C7DD}" type="slidenum">
              <a:rPr lang="en-AU" smtClean="0"/>
              <a:pPr/>
              <a:t>16</a:t>
            </a:fld>
            <a:endParaRPr lang="en-AU"/>
          </a:p>
        </p:txBody>
      </p:sp>
    </p:spTree>
    <p:extLst>
      <p:ext uri="{BB962C8B-B14F-4D97-AF65-F5344CB8AC3E}">
        <p14:creationId xmlns:p14="http://schemas.microsoft.com/office/powerpoint/2010/main" val="2161533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Main focus of presentation is the second trial in 2022 and the findings of its evaluation.</a:t>
            </a:r>
            <a:endParaRPr lang="en-AU" dirty="0"/>
          </a:p>
        </p:txBody>
      </p:sp>
      <p:sp>
        <p:nvSpPr>
          <p:cNvPr id="4" name="Slide Number Placeholder 3"/>
          <p:cNvSpPr>
            <a:spLocks noGrp="1"/>
          </p:cNvSpPr>
          <p:nvPr>
            <p:ph type="sldNum" sz="quarter" idx="5"/>
          </p:nvPr>
        </p:nvSpPr>
        <p:spPr/>
        <p:txBody>
          <a:bodyPr/>
          <a:lstStyle/>
          <a:p>
            <a:fld id="{1C386B43-C919-1347-9D32-86B367E179F5}" type="slidenum">
              <a:rPr lang="en-US" smtClean="0"/>
              <a:t>2</a:t>
            </a:fld>
            <a:endParaRPr lang="en-US"/>
          </a:p>
        </p:txBody>
      </p:sp>
    </p:spTree>
    <p:extLst>
      <p:ext uri="{BB962C8B-B14F-4D97-AF65-F5344CB8AC3E}">
        <p14:creationId xmlns:p14="http://schemas.microsoft.com/office/powerpoint/2010/main" val="40705240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C386B43-C919-1347-9D32-86B367E179F5}" type="slidenum">
              <a:rPr lang="en-US" smtClean="0"/>
              <a:t>3</a:t>
            </a:fld>
            <a:endParaRPr lang="en-US"/>
          </a:p>
        </p:txBody>
      </p:sp>
    </p:spTree>
    <p:extLst>
      <p:ext uri="{BB962C8B-B14F-4D97-AF65-F5344CB8AC3E}">
        <p14:creationId xmlns:p14="http://schemas.microsoft.com/office/powerpoint/2010/main" val="2750590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C386B43-C919-1347-9D32-86B367E179F5}" type="slidenum">
              <a:rPr lang="en-US" smtClean="0"/>
              <a:t>4</a:t>
            </a:fld>
            <a:endParaRPr lang="en-US"/>
          </a:p>
        </p:txBody>
      </p:sp>
    </p:spTree>
    <p:extLst>
      <p:ext uri="{BB962C8B-B14F-4D97-AF65-F5344CB8AC3E}">
        <p14:creationId xmlns:p14="http://schemas.microsoft.com/office/powerpoint/2010/main" val="36543753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C386B43-C919-1347-9D32-86B367E179F5}" type="slidenum">
              <a:rPr lang="en-US" smtClean="0"/>
              <a:t>5</a:t>
            </a:fld>
            <a:endParaRPr lang="en-US"/>
          </a:p>
        </p:txBody>
      </p:sp>
    </p:spTree>
    <p:extLst>
      <p:ext uri="{BB962C8B-B14F-4D97-AF65-F5344CB8AC3E}">
        <p14:creationId xmlns:p14="http://schemas.microsoft.com/office/powerpoint/2010/main" val="32443770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C386B43-C919-1347-9D32-86B367E179F5}" type="slidenum">
              <a:rPr lang="en-US" smtClean="0"/>
              <a:t>9</a:t>
            </a:fld>
            <a:endParaRPr lang="en-US"/>
          </a:p>
        </p:txBody>
      </p:sp>
    </p:spTree>
    <p:extLst>
      <p:ext uri="{BB962C8B-B14F-4D97-AF65-F5344CB8AC3E}">
        <p14:creationId xmlns:p14="http://schemas.microsoft.com/office/powerpoint/2010/main" val="2635824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C386B43-C919-1347-9D32-86B367E179F5}" type="slidenum">
              <a:rPr lang="en-US" smtClean="0"/>
              <a:t>10</a:t>
            </a:fld>
            <a:endParaRPr lang="en-US"/>
          </a:p>
        </p:txBody>
      </p:sp>
    </p:spTree>
    <p:extLst>
      <p:ext uri="{BB962C8B-B14F-4D97-AF65-F5344CB8AC3E}">
        <p14:creationId xmlns:p14="http://schemas.microsoft.com/office/powerpoint/2010/main" val="2586051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C386B43-C919-1347-9D32-86B367E179F5}" type="slidenum">
              <a:rPr lang="en-US" smtClean="0"/>
              <a:t>11</a:t>
            </a:fld>
            <a:endParaRPr lang="en-US"/>
          </a:p>
        </p:txBody>
      </p:sp>
    </p:spTree>
    <p:extLst>
      <p:ext uri="{BB962C8B-B14F-4D97-AF65-F5344CB8AC3E}">
        <p14:creationId xmlns:p14="http://schemas.microsoft.com/office/powerpoint/2010/main" val="596003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C386B43-C919-1347-9D32-86B367E179F5}" type="slidenum">
              <a:rPr lang="en-US" smtClean="0"/>
              <a:t>12</a:t>
            </a:fld>
            <a:endParaRPr lang="en-US"/>
          </a:p>
        </p:txBody>
      </p:sp>
    </p:spTree>
    <p:extLst>
      <p:ext uri="{BB962C8B-B14F-4D97-AF65-F5344CB8AC3E}">
        <p14:creationId xmlns:p14="http://schemas.microsoft.com/office/powerpoint/2010/main" val="33015255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3D52C1A-1F04-AF86-DDE7-BBEBBE08A6F0}"/>
              </a:ext>
            </a:extLst>
          </p:cNvPr>
          <p:cNvSpPr/>
          <p:nvPr userDrawn="1"/>
        </p:nvSpPr>
        <p:spPr>
          <a:xfrm>
            <a:off x="-152400" y="-66675"/>
            <a:ext cx="12525375" cy="7162800"/>
          </a:xfrm>
          <a:prstGeom prst="rect">
            <a:avLst/>
          </a:prstGeom>
          <a:solidFill>
            <a:srgbClr val="00376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
          </a:p>
        </p:txBody>
      </p:sp>
      <p:sp>
        <p:nvSpPr>
          <p:cNvPr id="12" name="Title 1">
            <a:extLst>
              <a:ext uri="{FF2B5EF4-FFF2-40B4-BE49-F238E27FC236}">
                <a16:creationId xmlns:a16="http://schemas.microsoft.com/office/drawing/2014/main" id="{FC941108-3710-2448-ADA6-946070443F01}"/>
              </a:ext>
            </a:extLst>
          </p:cNvPr>
          <p:cNvSpPr>
            <a:spLocks noGrp="1"/>
          </p:cNvSpPr>
          <p:nvPr>
            <p:ph type="ctrTitle" hasCustomPrompt="1"/>
          </p:nvPr>
        </p:nvSpPr>
        <p:spPr>
          <a:xfrm>
            <a:off x="658813" y="2133599"/>
            <a:ext cx="5257800" cy="2105892"/>
          </a:xfrm>
        </p:spPr>
        <p:txBody>
          <a:bodyPr anchor="t" anchorCtr="0">
            <a:normAutofit/>
          </a:bodyPr>
          <a:lstStyle>
            <a:lvl1pPr algn="l">
              <a:lnSpc>
                <a:spcPts val="3800"/>
              </a:lnSpc>
              <a:defRPr sz="4000" cap="none" baseline="0">
                <a:solidFill>
                  <a:srgbClr val="FFE4DC"/>
                </a:solidFill>
              </a:defRPr>
            </a:lvl1pPr>
          </a:lstStyle>
          <a:p>
            <a:r>
              <a:rPr lang="en-GB"/>
              <a:t>Click to edit master title style</a:t>
            </a:r>
            <a:endParaRPr lang="en-US"/>
          </a:p>
        </p:txBody>
      </p:sp>
      <p:sp>
        <p:nvSpPr>
          <p:cNvPr id="14" name="Subtitle 2">
            <a:extLst>
              <a:ext uri="{FF2B5EF4-FFF2-40B4-BE49-F238E27FC236}">
                <a16:creationId xmlns:a16="http://schemas.microsoft.com/office/drawing/2014/main" id="{A0B17292-86DE-3646-9055-0649F6DD4F0A}"/>
              </a:ext>
            </a:extLst>
          </p:cNvPr>
          <p:cNvSpPr>
            <a:spLocks noGrp="1"/>
          </p:cNvSpPr>
          <p:nvPr>
            <p:ph type="subTitle" idx="1" hasCustomPrompt="1"/>
          </p:nvPr>
        </p:nvSpPr>
        <p:spPr>
          <a:xfrm>
            <a:off x="658813" y="4328174"/>
            <a:ext cx="5257800" cy="1157286"/>
          </a:xfrm>
        </p:spPr>
        <p:txBody>
          <a:bodyPr lIns="0" tIns="0" rIns="0" bIns="0" anchor="t" anchorCtr="0">
            <a:normAutofit/>
          </a:bodyPr>
          <a:lstStyle>
            <a:lvl1pPr marL="0" indent="0" algn="l">
              <a:buNone/>
              <a:defRPr sz="2800">
                <a:solidFill>
                  <a:schemeClr val="bg1"/>
                </a:solidFill>
                <a:latin typeface="Poppins" panose="00000500000000000000" pitchFamily="2" charset="0"/>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Picture Placeholder 9">
            <a:extLst>
              <a:ext uri="{FF2B5EF4-FFF2-40B4-BE49-F238E27FC236}">
                <a16:creationId xmlns:a16="http://schemas.microsoft.com/office/drawing/2014/main" id="{8713F8DA-6388-3248-8B62-00E59684EABA}"/>
              </a:ext>
            </a:extLst>
          </p:cNvPr>
          <p:cNvSpPr>
            <a:spLocks noGrp="1"/>
          </p:cNvSpPr>
          <p:nvPr>
            <p:ph type="pic" sz="quarter" idx="13"/>
          </p:nvPr>
        </p:nvSpPr>
        <p:spPr>
          <a:xfrm>
            <a:off x="6275388" y="2133599"/>
            <a:ext cx="5329237" cy="4103687"/>
          </a:xfrm>
          <a:prstGeom prst="round2DiagRect">
            <a:avLst>
              <a:gd name="adj1" fmla="val 4857"/>
              <a:gd name="adj2" fmla="val 0"/>
            </a:avLst>
          </a:prstGeom>
        </p:spPr>
        <p:txBody>
          <a:bodyPr/>
          <a:lstStyle>
            <a:lvl1pPr>
              <a:defRPr>
                <a:solidFill>
                  <a:srgbClr val="FFFFFF"/>
                </a:solidFill>
              </a:defRPr>
            </a:lvl1pPr>
          </a:lstStyle>
          <a:p>
            <a:r>
              <a:rPr lang="en-US"/>
              <a:t>Click icon to add picture</a:t>
            </a:r>
            <a:endParaRPr lang="en-AU"/>
          </a:p>
        </p:txBody>
      </p:sp>
      <p:sp>
        <p:nvSpPr>
          <p:cNvPr id="16" name="Text Placeholder 5">
            <a:extLst>
              <a:ext uri="{FF2B5EF4-FFF2-40B4-BE49-F238E27FC236}">
                <a16:creationId xmlns:a16="http://schemas.microsoft.com/office/drawing/2014/main" id="{75B6F28A-80E6-8A45-AF9B-EC9F1AFBF8D3}"/>
              </a:ext>
            </a:extLst>
          </p:cNvPr>
          <p:cNvSpPr>
            <a:spLocks noGrp="1"/>
          </p:cNvSpPr>
          <p:nvPr>
            <p:ph type="body" sz="quarter" idx="14" hasCustomPrompt="1"/>
          </p:nvPr>
        </p:nvSpPr>
        <p:spPr>
          <a:xfrm>
            <a:off x="658813" y="6005945"/>
            <a:ext cx="2693987" cy="242453"/>
          </a:xfrm>
        </p:spPr>
        <p:txBody>
          <a:bodyPr lIns="0" tIns="0" rIns="0" bIns="0">
            <a:normAutofit/>
          </a:bodyPr>
          <a:lstStyle>
            <a:lvl1pPr marL="0" indent="0">
              <a:buNone/>
              <a:defRPr sz="2000">
                <a:solidFill>
                  <a:srgbClr val="DAD1B4"/>
                </a:solidFill>
                <a:latin typeface="Poppins" panose="00000500000000000000" pitchFamily="2" charset="0"/>
                <a:cs typeface="Poppins" panose="00000500000000000000" pitchFamily="2" charset="0"/>
              </a:defRPr>
            </a:lvl1pPr>
          </a:lstStyle>
          <a:p>
            <a:pPr lvl="0"/>
            <a:r>
              <a:rPr lang="en-GB"/>
              <a:t>Date</a:t>
            </a:r>
            <a:endParaRPr lang="en-US"/>
          </a:p>
        </p:txBody>
      </p:sp>
      <p:pic>
        <p:nvPicPr>
          <p:cNvPr id="9" name="Picture 8" descr="Text&#10;&#10;Description automatically generated">
            <a:extLst>
              <a:ext uri="{FF2B5EF4-FFF2-40B4-BE49-F238E27FC236}">
                <a16:creationId xmlns:a16="http://schemas.microsoft.com/office/drawing/2014/main" id="{184A74F3-802B-7F56-6A5A-7F9F5139EA4D}"/>
              </a:ext>
            </a:extLst>
          </p:cNvPr>
          <p:cNvPicPr>
            <a:picLocks noChangeAspect="1"/>
          </p:cNvPicPr>
          <p:nvPr userDrawn="1"/>
        </p:nvPicPr>
        <p:blipFill>
          <a:blip r:embed="rId2"/>
          <a:stretch>
            <a:fillRect/>
          </a:stretch>
        </p:blipFill>
        <p:spPr>
          <a:xfrm>
            <a:off x="9386942" y="426211"/>
            <a:ext cx="2217683" cy="924272"/>
          </a:xfrm>
          <a:prstGeom prst="rect">
            <a:avLst/>
          </a:prstGeom>
        </p:spPr>
      </p:pic>
    </p:spTree>
    <p:extLst>
      <p:ext uri="{BB962C8B-B14F-4D97-AF65-F5344CB8AC3E}">
        <p14:creationId xmlns:p14="http://schemas.microsoft.com/office/powerpoint/2010/main" val="568227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 General Page with Numbered Li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AE974-F2C9-48FC-AAAD-06352D14C56C}"/>
              </a:ext>
            </a:extLst>
          </p:cNvPr>
          <p:cNvSpPr>
            <a:spLocks noGrp="1"/>
          </p:cNvSpPr>
          <p:nvPr>
            <p:ph type="title" hasCustomPrompt="1"/>
          </p:nvPr>
        </p:nvSpPr>
        <p:spPr>
          <a:xfrm>
            <a:off x="619123" y="508000"/>
            <a:ext cx="5126400" cy="1047323"/>
          </a:xfrm>
        </p:spPr>
        <p:txBody>
          <a:bodyPr>
            <a:noAutofit/>
          </a:bodyPr>
          <a:lstStyle>
            <a:lvl1pPr>
              <a:defRPr sz="2800">
                <a:solidFill>
                  <a:schemeClr val="accent1"/>
                </a:solidFill>
                <a:latin typeface="+mj-lt"/>
                <a:cs typeface="Poppins" panose="00000500000000000000" pitchFamily="2" charset="0"/>
              </a:defRPr>
            </a:lvl1pPr>
          </a:lstStyle>
          <a:p>
            <a:r>
              <a:rPr lang="en-US"/>
              <a:t>Slide title</a:t>
            </a:r>
            <a:br>
              <a:rPr lang="en-US"/>
            </a:br>
            <a:r>
              <a:rPr lang="en-US"/>
              <a:t>second line</a:t>
            </a:r>
            <a:endParaRPr lang="en-AU"/>
          </a:p>
        </p:txBody>
      </p:sp>
      <p:sp>
        <p:nvSpPr>
          <p:cNvPr id="3" name="Content Placeholder 2">
            <a:extLst>
              <a:ext uri="{FF2B5EF4-FFF2-40B4-BE49-F238E27FC236}">
                <a16:creationId xmlns:a16="http://schemas.microsoft.com/office/drawing/2014/main" id="{2DAED892-70E4-4A57-B33C-95E9C22BF561}"/>
              </a:ext>
            </a:extLst>
          </p:cNvPr>
          <p:cNvSpPr>
            <a:spLocks noGrp="1"/>
          </p:cNvSpPr>
          <p:nvPr>
            <p:ph idx="1" hasCustomPrompt="1"/>
          </p:nvPr>
        </p:nvSpPr>
        <p:spPr>
          <a:xfrm>
            <a:off x="619124" y="2026800"/>
            <a:ext cx="5124451" cy="4193024"/>
          </a:xfrm>
        </p:spPr>
        <p:txBody>
          <a:bodyPr>
            <a:noAutofit/>
          </a:bodyPr>
          <a:lstStyle>
            <a:lvl1pPr marL="342900" indent="-342900">
              <a:spcBef>
                <a:spcPts val="700"/>
              </a:spcBef>
              <a:spcAft>
                <a:spcPts val="500"/>
              </a:spcAft>
              <a:buClr>
                <a:schemeClr val="accent1"/>
              </a:buClr>
              <a:buSzPct val="90000"/>
              <a:buFont typeface="+mj-lt"/>
              <a:buAutoNum type="arabicPeriod"/>
              <a:defRPr sz="1800" b="0">
                <a:solidFill>
                  <a:srgbClr val="333333"/>
                </a:solidFill>
                <a:latin typeface="+mn-lt"/>
              </a:defRPr>
            </a:lvl1pPr>
            <a:lvl2pPr>
              <a:defRPr sz="2400" b="1" baseline="0">
                <a:solidFill>
                  <a:schemeClr val="accent2"/>
                </a:solidFill>
              </a:defRPr>
            </a:lvl2pPr>
            <a:lvl3pPr marL="0" indent="0">
              <a:spcBef>
                <a:spcPts val="2400"/>
              </a:spcBef>
              <a:buNone/>
              <a:defRPr sz="2000" b="1">
                <a:solidFill>
                  <a:srgbClr val="E58221"/>
                </a:solidFill>
              </a:defRPr>
            </a:lvl3pPr>
          </a:lstStyle>
          <a:p>
            <a:pPr lvl="0"/>
            <a:r>
              <a:rPr lang="en-US"/>
              <a:t>Numbered list</a:t>
            </a:r>
          </a:p>
          <a:p>
            <a:pPr lvl="0"/>
            <a:r>
              <a:rPr lang="en-US"/>
              <a:t>Numbered list</a:t>
            </a:r>
          </a:p>
          <a:p>
            <a:pPr lvl="0"/>
            <a:r>
              <a:rPr lang="en-US"/>
              <a:t>Numbered list</a:t>
            </a:r>
          </a:p>
        </p:txBody>
      </p:sp>
      <p:sp>
        <p:nvSpPr>
          <p:cNvPr id="10" name="Picture Placeholder 9">
            <a:extLst>
              <a:ext uri="{FF2B5EF4-FFF2-40B4-BE49-F238E27FC236}">
                <a16:creationId xmlns:a16="http://schemas.microsoft.com/office/drawing/2014/main" id="{81B3F8AA-A458-4DFD-8D29-51619A0174A8}"/>
              </a:ext>
            </a:extLst>
          </p:cNvPr>
          <p:cNvSpPr>
            <a:spLocks noGrp="1"/>
          </p:cNvSpPr>
          <p:nvPr>
            <p:ph type="pic" sz="quarter" idx="13"/>
          </p:nvPr>
        </p:nvSpPr>
        <p:spPr>
          <a:xfrm>
            <a:off x="6467475" y="2026800"/>
            <a:ext cx="5004000" cy="4193024"/>
          </a:xfrm>
          <a:prstGeom prst="round2DiagRect">
            <a:avLst>
              <a:gd name="adj1" fmla="val 4857"/>
              <a:gd name="adj2" fmla="val 0"/>
            </a:avLst>
          </a:prstGeom>
        </p:spPr>
        <p:txBody>
          <a:bodyPr/>
          <a:lstStyle>
            <a:lvl1pPr>
              <a:defRPr sz="1800">
                <a:solidFill>
                  <a:srgbClr val="0A214D"/>
                </a:solidFill>
                <a:latin typeface="Poppins" panose="00000500000000000000" pitchFamily="2" charset="0"/>
                <a:cs typeface="Poppins" panose="00000500000000000000" pitchFamily="2" charset="0"/>
              </a:defRPr>
            </a:lvl1pPr>
          </a:lstStyle>
          <a:p>
            <a:r>
              <a:rPr lang="en-US"/>
              <a:t>Click icon to add picture</a:t>
            </a:r>
            <a:endParaRPr lang="en-AU"/>
          </a:p>
        </p:txBody>
      </p:sp>
      <p:sp>
        <p:nvSpPr>
          <p:cNvPr id="14" name="Footer Placeholder 13">
            <a:extLst>
              <a:ext uri="{FF2B5EF4-FFF2-40B4-BE49-F238E27FC236}">
                <a16:creationId xmlns:a16="http://schemas.microsoft.com/office/drawing/2014/main" id="{FBC0B086-32F7-4055-B468-0A57B51129AD}"/>
              </a:ext>
            </a:extLst>
          </p:cNvPr>
          <p:cNvSpPr>
            <a:spLocks noGrp="1"/>
          </p:cNvSpPr>
          <p:nvPr>
            <p:ph type="ftr" sz="quarter" idx="14"/>
          </p:nvPr>
        </p:nvSpPr>
        <p:spPr/>
        <p:txBody>
          <a:bodyPr/>
          <a:lstStyle>
            <a:lvl1pPr>
              <a:defRPr sz="700">
                <a:latin typeface="Poppins" panose="00000500000000000000" pitchFamily="2" charset="0"/>
                <a:cs typeface="Poppins" panose="00000500000000000000" pitchFamily="2" charset="0"/>
              </a:defRPr>
            </a:lvl1pPr>
          </a:lstStyle>
          <a:p>
            <a:r>
              <a:rPr lang="en-AU"/>
              <a:t>The Smith Family</a:t>
            </a:r>
          </a:p>
        </p:txBody>
      </p:sp>
      <p:sp>
        <p:nvSpPr>
          <p:cNvPr id="15" name="Slide Number Placeholder 14">
            <a:extLst>
              <a:ext uri="{FF2B5EF4-FFF2-40B4-BE49-F238E27FC236}">
                <a16:creationId xmlns:a16="http://schemas.microsoft.com/office/drawing/2014/main" id="{BA3F4BDB-A48A-4616-B61D-6D6B9EDADACA}"/>
              </a:ext>
            </a:extLst>
          </p:cNvPr>
          <p:cNvSpPr>
            <a:spLocks noGrp="1"/>
          </p:cNvSpPr>
          <p:nvPr>
            <p:ph type="sldNum" sz="quarter" idx="15"/>
          </p:nvPr>
        </p:nvSpPr>
        <p:spPr/>
        <p:txBody>
          <a:bodyPr/>
          <a:lstStyle>
            <a:lvl1pPr>
              <a:defRPr sz="900">
                <a:latin typeface="Poppins" panose="00000500000000000000" pitchFamily="2" charset="0"/>
                <a:cs typeface="Poppins" panose="00000500000000000000" pitchFamily="2" charset="0"/>
              </a:defRPr>
            </a:lvl1pPr>
          </a:lstStyle>
          <a:p>
            <a:fld id="{701659A3-48E7-4852-8A6D-A4F0E88FDBAC}" type="slidenum">
              <a:rPr lang="en-AU" smtClean="0"/>
              <a:pPr/>
              <a:t>‹#›</a:t>
            </a:fld>
            <a:endParaRPr lang="en-AU"/>
          </a:p>
        </p:txBody>
      </p:sp>
      <p:pic>
        <p:nvPicPr>
          <p:cNvPr id="7" name="Picture 6" descr="Logo, company name&#10;&#10;Description automatically generated">
            <a:extLst>
              <a:ext uri="{FF2B5EF4-FFF2-40B4-BE49-F238E27FC236}">
                <a16:creationId xmlns:a16="http://schemas.microsoft.com/office/drawing/2014/main" id="{C4B87F8A-DC5D-1924-98ED-AD434F817C1A}"/>
              </a:ext>
            </a:extLst>
          </p:cNvPr>
          <p:cNvPicPr>
            <a:picLocks noChangeAspect="1"/>
          </p:cNvPicPr>
          <p:nvPr userDrawn="1"/>
        </p:nvPicPr>
        <p:blipFill>
          <a:blip r:embed="rId2"/>
          <a:stretch>
            <a:fillRect/>
          </a:stretch>
        </p:blipFill>
        <p:spPr>
          <a:xfrm>
            <a:off x="9528301" y="323794"/>
            <a:ext cx="2070412" cy="1242247"/>
          </a:xfrm>
          <a:prstGeom prst="rect">
            <a:avLst/>
          </a:prstGeom>
        </p:spPr>
      </p:pic>
    </p:spTree>
    <p:extLst>
      <p:ext uri="{BB962C8B-B14F-4D97-AF65-F5344CB8AC3E}">
        <p14:creationId xmlns:p14="http://schemas.microsoft.com/office/powerpoint/2010/main" val="3755169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 One-Column Full Widt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AE974-F2C9-48FC-AAAD-06352D14C56C}"/>
              </a:ext>
            </a:extLst>
          </p:cNvPr>
          <p:cNvSpPr>
            <a:spLocks noGrp="1"/>
          </p:cNvSpPr>
          <p:nvPr>
            <p:ph type="title" hasCustomPrompt="1"/>
          </p:nvPr>
        </p:nvSpPr>
        <p:spPr>
          <a:xfrm>
            <a:off x="619123" y="508000"/>
            <a:ext cx="5126400" cy="1047323"/>
          </a:xfrm>
        </p:spPr>
        <p:txBody>
          <a:bodyPr>
            <a:noAutofit/>
          </a:bodyPr>
          <a:lstStyle>
            <a:lvl1pPr>
              <a:defRPr sz="2800">
                <a:solidFill>
                  <a:srgbClr val="0A214D"/>
                </a:solidFill>
                <a:latin typeface="+mj-lt"/>
                <a:cs typeface="Poppins" panose="00000500000000000000" pitchFamily="2" charset="0"/>
              </a:defRPr>
            </a:lvl1pPr>
          </a:lstStyle>
          <a:p>
            <a:r>
              <a:rPr lang="en-US"/>
              <a:t>Slide title</a:t>
            </a:r>
            <a:br>
              <a:rPr lang="en-US"/>
            </a:br>
            <a:r>
              <a:rPr lang="en-US"/>
              <a:t>second line</a:t>
            </a:r>
            <a:endParaRPr lang="en-AU"/>
          </a:p>
        </p:txBody>
      </p:sp>
      <p:sp>
        <p:nvSpPr>
          <p:cNvPr id="3" name="Content Placeholder 2">
            <a:extLst>
              <a:ext uri="{FF2B5EF4-FFF2-40B4-BE49-F238E27FC236}">
                <a16:creationId xmlns:a16="http://schemas.microsoft.com/office/drawing/2014/main" id="{2DAED892-70E4-4A57-B33C-95E9C22BF561}"/>
              </a:ext>
            </a:extLst>
          </p:cNvPr>
          <p:cNvSpPr>
            <a:spLocks noGrp="1"/>
          </p:cNvSpPr>
          <p:nvPr>
            <p:ph idx="1"/>
          </p:nvPr>
        </p:nvSpPr>
        <p:spPr>
          <a:xfrm>
            <a:off x="619124" y="2026800"/>
            <a:ext cx="10827012" cy="4193024"/>
          </a:xfrm>
        </p:spPr>
        <p:txBody>
          <a:bodyPr>
            <a:noAutofit/>
          </a:bodyPr>
          <a:lstStyle>
            <a:lvl1pPr>
              <a:defRPr sz="1800" b="0">
                <a:solidFill>
                  <a:srgbClr val="333333"/>
                </a:solidFill>
                <a:latin typeface="+mn-lt"/>
              </a:defRPr>
            </a:lvl1pPr>
            <a:lvl2pPr>
              <a:defRPr sz="2400" b="1" baseline="0">
                <a:solidFill>
                  <a:schemeClr val="accent2"/>
                </a:solidFill>
              </a:defRPr>
            </a:lvl2pPr>
            <a:lvl3pPr marL="0" indent="0">
              <a:spcBef>
                <a:spcPts val="2400"/>
              </a:spcBef>
              <a:buNone/>
              <a:defRPr sz="2000" b="1">
                <a:solidFill>
                  <a:srgbClr val="E58221"/>
                </a:solidFill>
              </a:defRPr>
            </a:lvl3pPr>
          </a:lstStyle>
          <a:p>
            <a:pPr lvl="0"/>
            <a:endParaRPr lang="en-US"/>
          </a:p>
        </p:txBody>
      </p:sp>
      <p:sp>
        <p:nvSpPr>
          <p:cNvPr id="14" name="Footer Placeholder 13">
            <a:extLst>
              <a:ext uri="{FF2B5EF4-FFF2-40B4-BE49-F238E27FC236}">
                <a16:creationId xmlns:a16="http://schemas.microsoft.com/office/drawing/2014/main" id="{FBC0B086-32F7-4055-B468-0A57B51129AD}"/>
              </a:ext>
            </a:extLst>
          </p:cNvPr>
          <p:cNvSpPr>
            <a:spLocks noGrp="1"/>
          </p:cNvSpPr>
          <p:nvPr>
            <p:ph type="ftr" sz="quarter" idx="14"/>
          </p:nvPr>
        </p:nvSpPr>
        <p:spPr/>
        <p:txBody>
          <a:bodyPr/>
          <a:lstStyle>
            <a:lvl1pPr>
              <a:defRPr sz="700">
                <a:latin typeface="Poppins" panose="00000500000000000000" pitchFamily="2" charset="0"/>
                <a:cs typeface="Poppins" panose="00000500000000000000" pitchFamily="2" charset="0"/>
              </a:defRPr>
            </a:lvl1pPr>
          </a:lstStyle>
          <a:p>
            <a:r>
              <a:rPr lang="en-AU"/>
              <a:t>The Smith Family</a:t>
            </a:r>
          </a:p>
        </p:txBody>
      </p:sp>
      <p:sp>
        <p:nvSpPr>
          <p:cNvPr id="15" name="Slide Number Placeholder 14">
            <a:extLst>
              <a:ext uri="{FF2B5EF4-FFF2-40B4-BE49-F238E27FC236}">
                <a16:creationId xmlns:a16="http://schemas.microsoft.com/office/drawing/2014/main" id="{BA3F4BDB-A48A-4616-B61D-6D6B9EDADACA}"/>
              </a:ext>
            </a:extLst>
          </p:cNvPr>
          <p:cNvSpPr>
            <a:spLocks noGrp="1"/>
          </p:cNvSpPr>
          <p:nvPr>
            <p:ph type="sldNum" sz="quarter" idx="15"/>
          </p:nvPr>
        </p:nvSpPr>
        <p:spPr/>
        <p:txBody>
          <a:bodyPr/>
          <a:lstStyle>
            <a:lvl1pPr>
              <a:defRPr sz="900">
                <a:latin typeface="Poppins" panose="00000500000000000000" pitchFamily="2" charset="0"/>
                <a:cs typeface="Poppins" panose="00000500000000000000" pitchFamily="2" charset="0"/>
              </a:defRPr>
            </a:lvl1pPr>
          </a:lstStyle>
          <a:p>
            <a:fld id="{701659A3-48E7-4852-8A6D-A4F0E88FDBAC}" type="slidenum">
              <a:rPr lang="en-AU" smtClean="0"/>
              <a:pPr/>
              <a:t>‹#›</a:t>
            </a:fld>
            <a:endParaRPr lang="en-AU"/>
          </a:p>
        </p:txBody>
      </p:sp>
      <p:pic>
        <p:nvPicPr>
          <p:cNvPr id="11" name="Picture 10" descr="Logo&#10;&#10;Description automatically generated">
            <a:extLst>
              <a:ext uri="{FF2B5EF4-FFF2-40B4-BE49-F238E27FC236}">
                <a16:creationId xmlns:a16="http://schemas.microsoft.com/office/drawing/2014/main" id="{F49AA847-F64D-4866-9F35-3C7B28CDB9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14045" y="508000"/>
            <a:ext cx="1858832" cy="765631"/>
          </a:xfrm>
          <a:prstGeom prst="rect">
            <a:avLst/>
          </a:prstGeom>
        </p:spPr>
      </p:pic>
    </p:spTree>
    <p:extLst>
      <p:ext uri="{BB962C8B-B14F-4D97-AF65-F5344CB8AC3E}">
        <p14:creationId xmlns:p14="http://schemas.microsoft.com/office/powerpoint/2010/main" val="24086542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9. Divider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06F1B-9770-413F-B2A3-8D359F43615B}"/>
              </a:ext>
            </a:extLst>
          </p:cNvPr>
          <p:cNvSpPr>
            <a:spLocks noGrp="1"/>
          </p:cNvSpPr>
          <p:nvPr>
            <p:ph type="ctrTitle" hasCustomPrompt="1"/>
          </p:nvPr>
        </p:nvSpPr>
        <p:spPr>
          <a:xfrm>
            <a:off x="619200" y="900000"/>
            <a:ext cx="6294948" cy="1865973"/>
          </a:xfrm>
        </p:spPr>
        <p:txBody>
          <a:bodyPr anchor="b">
            <a:normAutofit/>
          </a:bodyPr>
          <a:lstStyle>
            <a:lvl1pPr algn="l">
              <a:lnSpc>
                <a:spcPct val="100000"/>
              </a:lnSpc>
              <a:defRPr sz="3600" b="1" cap="none" spc="0" baseline="0">
                <a:solidFill>
                  <a:schemeClr val="tx1"/>
                </a:solidFill>
                <a:latin typeface="+mj-lt"/>
                <a:cs typeface="Poppins" panose="00000500000000000000" pitchFamily="2" charset="0"/>
              </a:defRPr>
            </a:lvl1pPr>
          </a:lstStyle>
          <a:p>
            <a:r>
              <a:rPr lang="en-US"/>
              <a:t>Heading</a:t>
            </a:r>
            <a:endParaRPr lang="en-AU"/>
          </a:p>
        </p:txBody>
      </p:sp>
      <p:sp>
        <p:nvSpPr>
          <p:cNvPr id="3" name="Subtitle 2">
            <a:extLst>
              <a:ext uri="{FF2B5EF4-FFF2-40B4-BE49-F238E27FC236}">
                <a16:creationId xmlns:a16="http://schemas.microsoft.com/office/drawing/2014/main" id="{A0E4234F-6DCE-457B-B4C7-7D5B619C7879}"/>
              </a:ext>
            </a:extLst>
          </p:cNvPr>
          <p:cNvSpPr>
            <a:spLocks noGrp="1"/>
          </p:cNvSpPr>
          <p:nvPr>
            <p:ph type="subTitle" idx="1" hasCustomPrompt="1"/>
          </p:nvPr>
        </p:nvSpPr>
        <p:spPr>
          <a:xfrm>
            <a:off x="619200" y="3960000"/>
            <a:ext cx="8514273" cy="1332781"/>
          </a:xfrm>
        </p:spPr>
        <p:txBody>
          <a:bodyPr>
            <a:normAutofit/>
          </a:bodyPr>
          <a:lstStyle>
            <a:lvl1pPr marL="0" indent="0" algn="l">
              <a:buNone/>
              <a:defRPr sz="2400" b="0" cap="none" baseline="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Subheading</a:t>
            </a:r>
            <a:endParaRPr lang="en-AU"/>
          </a:p>
        </p:txBody>
      </p:sp>
      <p:sp>
        <p:nvSpPr>
          <p:cNvPr id="7" name="Footer Placeholder 6">
            <a:extLst>
              <a:ext uri="{FF2B5EF4-FFF2-40B4-BE49-F238E27FC236}">
                <a16:creationId xmlns:a16="http://schemas.microsoft.com/office/drawing/2014/main" id="{8F99719A-F899-4734-B52B-E79A49167D20}"/>
              </a:ext>
            </a:extLst>
          </p:cNvPr>
          <p:cNvSpPr>
            <a:spLocks noGrp="1"/>
          </p:cNvSpPr>
          <p:nvPr>
            <p:ph type="ftr" sz="quarter" idx="10"/>
          </p:nvPr>
        </p:nvSpPr>
        <p:spPr/>
        <p:txBody>
          <a:bodyPr/>
          <a:lstStyle>
            <a:lvl1pPr>
              <a:defRPr sz="700">
                <a:solidFill>
                  <a:schemeClr val="tx2"/>
                </a:solidFill>
              </a:defRPr>
            </a:lvl1pPr>
          </a:lstStyle>
          <a:p>
            <a:r>
              <a:rPr lang="en-AU"/>
              <a:t>The Smith Family</a:t>
            </a:r>
          </a:p>
        </p:txBody>
      </p:sp>
      <p:sp>
        <p:nvSpPr>
          <p:cNvPr id="8" name="Slide Number Placeholder 7">
            <a:extLst>
              <a:ext uri="{FF2B5EF4-FFF2-40B4-BE49-F238E27FC236}">
                <a16:creationId xmlns:a16="http://schemas.microsoft.com/office/drawing/2014/main" id="{2257CBCB-20AA-43B4-8F70-84CFD4EAEB04}"/>
              </a:ext>
            </a:extLst>
          </p:cNvPr>
          <p:cNvSpPr>
            <a:spLocks noGrp="1"/>
          </p:cNvSpPr>
          <p:nvPr>
            <p:ph type="sldNum" sz="quarter" idx="11"/>
          </p:nvPr>
        </p:nvSpPr>
        <p:spPr/>
        <p:txBody>
          <a:bodyPr/>
          <a:lstStyle>
            <a:lvl1pPr>
              <a:defRPr sz="900">
                <a:solidFill>
                  <a:schemeClr val="tx2"/>
                </a:solidFill>
              </a:defRPr>
            </a:lvl1pPr>
          </a:lstStyle>
          <a:p>
            <a:fld id="{701659A3-48E7-4852-8A6D-A4F0E88FDBAC}" type="slidenum">
              <a:rPr lang="en-AU" smtClean="0"/>
              <a:pPr/>
              <a:t>‹#›</a:t>
            </a:fld>
            <a:endParaRPr lang="en-AU"/>
          </a:p>
        </p:txBody>
      </p:sp>
      <p:cxnSp>
        <p:nvCxnSpPr>
          <p:cNvPr id="10" name="Straight Connector 9">
            <a:extLst>
              <a:ext uri="{FF2B5EF4-FFF2-40B4-BE49-F238E27FC236}">
                <a16:creationId xmlns:a16="http://schemas.microsoft.com/office/drawing/2014/main" id="{72CD61F3-8762-4F3F-92BE-C681AE47DDF1}"/>
              </a:ext>
            </a:extLst>
          </p:cNvPr>
          <p:cNvCxnSpPr/>
          <p:nvPr userDrawn="1"/>
        </p:nvCxnSpPr>
        <p:spPr>
          <a:xfrm>
            <a:off x="862011" y="6494463"/>
            <a:ext cx="0" cy="108000"/>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descr="Logo&#10;&#10;Description automatically generated">
            <a:extLst>
              <a:ext uri="{FF2B5EF4-FFF2-40B4-BE49-F238E27FC236}">
                <a16:creationId xmlns:a16="http://schemas.microsoft.com/office/drawing/2014/main" id="{CDD72163-0312-4890-980C-F50DF4F3D1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14045" y="508000"/>
            <a:ext cx="1858832" cy="765631"/>
          </a:xfrm>
          <a:prstGeom prst="rect">
            <a:avLst/>
          </a:prstGeom>
        </p:spPr>
      </p:pic>
    </p:spTree>
    <p:extLst>
      <p:ext uri="{BB962C8B-B14F-4D97-AF65-F5344CB8AC3E}">
        <p14:creationId xmlns:p14="http://schemas.microsoft.com/office/powerpoint/2010/main" val="39163969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6. One-Column Full Widt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AE974-F2C9-48FC-AAAD-06352D14C56C}"/>
              </a:ext>
            </a:extLst>
          </p:cNvPr>
          <p:cNvSpPr>
            <a:spLocks noGrp="1"/>
          </p:cNvSpPr>
          <p:nvPr>
            <p:ph type="title" hasCustomPrompt="1"/>
          </p:nvPr>
        </p:nvSpPr>
        <p:spPr>
          <a:xfrm>
            <a:off x="619123" y="508000"/>
            <a:ext cx="5126400" cy="1047323"/>
          </a:xfrm>
        </p:spPr>
        <p:txBody>
          <a:bodyPr>
            <a:noAutofit/>
          </a:bodyPr>
          <a:lstStyle>
            <a:lvl1pPr>
              <a:defRPr sz="2800">
                <a:solidFill>
                  <a:srgbClr val="0A214D"/>
                </a:solidFill>
                <a:latin typeface="+mj-lt"/>
                <a:cs typeface="Poppins" panose="00000500000000000000" pitchFamily="2" charset="0"/>
              </a:defRPr>
            </a:lvl1pPr>
          </a:lstStyle>
          <a:p>
            <a:r>
              <a:rPr lang="en-US"/>
              <a:t>Slide title</a:t>
            </a:r>
            <a:br>
              <a:rPr lang="en-US"/>
            </a:br>
            <a:r>
              <a:rPr lang="en-US"/>
              <a:t>second line</a:t>
            </a:r>
            <a:endParaRPr lang="en-AU"/>
          </a:p>
        </p:txBody>
      </p:sp>
      <p:sp>
        <p:nvSpPr>
          <p:cNvPr id="14" name="Footer Placeholder 13">
            <a:extLst>
              <a:ext uri="{FF2B5EF4-FFF2-40B4-BE49-F238E27FC236}">
                <a16:creationId xmlns:a16="http://schemas.microsoft.com/office/drawing/2014/main" id="{FBC0B086-32F7-4055-B468-0A57B51129AD}"/>
              </a:ext>
            </a:extLst>
          </p:cNvPr>
          <p:cNvSpPr>
            <a:spLocks noGrp="1"/>
          </p:cNvSpPr>
          <p:nvPr>
            <p:ph type="ftr" sz="quarter" idx="14"/>
          </p:nvPr>
        </p:nvSpPr>
        <p:spPr/>
        <p:txBody>
          <a:bodyPr/>
          <a:lstStyle>
            <a:lvl1pPr>
              <a:defRPr sz="700">
                <a:latin typeface="Poppins" panose="00000500000000000000" pitchFamily="2" charset="0"/>
                <a:cs typeface="Poppins" panose="00000500000000000000" pitchFamily="2" charset="0"/>
              </a:defRPr>
            </a:lvl1pPr>
          </a:lstStyle>
          <a:p>
            <a:r>
              <a:rPr lang="en-AU"/>
              <a:t>The Smith Family</a:t>
            </a:r>
          </a:p>
        </p:txBody>
      </p:sp>
      <p:sp>
        <p:nvSpPr>
          <p:cNvPr id="15" name="Slide Number Placeholder 14">
            <a:extLst>
              <a:ext uri="{FF2B5EF4-FFF2-40B4-BE49-F238E27FC236}">
                <a16:creationId xmlns:a16="http://schemas.microsoft.com/office/drawing/2014/main" id="{BA3F4BDB-A48A-4616-B61D-6D6B9EDADACA}"/>
              </a:ext>
            </a:extLst>
          </p:cNvPr>
          <p:cNvSpPr>
            <a:spLocks noGrp="1"/>
          </p:cNvSpPr>
          <p:nvPr>
            <p:ph type="sldNum" sz="quarter" idx="15"/>
          </p:nvPr>
        </p:nvSpPr>
        <p:spPr/>
        <p:txBody>
          <a:bodyPr/>
          <a:lstStyle>
            <a:lvl1pPr>
              <a:defRPr sz="900">
                <a:latin typeface="Poppins" panose="00000500000000000000" pitchFamily="2" charset="0"/>
                <a:cs typeface="Poppins" panose="00000500000000000000" pitchFamily="2" charset="0"/>
              </a:defRPr>
            </a:lvl1pPr>
          </a:lstStyle>
          <a:p>
            <a:fld id="{701659A3-48E7-4852-8A6D-A4F0E88FDBAC}" type="slidenum">
              <a:rPr lang="en-AU" smtClean="0"/>
              <a:pPr/>
              <a:t>‹#›</a:t>
            </a:fld>
            <a:endParaRPr lang="en-AU"/>
          </a:p>
        </p:txBody>
      </p:sp>
      <p:pic>
        <p:nvPicPr>
          <p:cNvPr id="11" name="Picture 10" descr="Logo&#10;&#10;Description automatically generated">
            <a:extLst>
              <a:ext uri="{FF2B5EF4-FFF2-40B4-BE49-F238E27FC236}">
                <a16:creationId xmlns:a16="http://schemas.microsoft.com/office/drawing/2014/main" id="{F49AA847-F64D-4866-9F35-3C7B28CDB9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14045" y="508000"/>
            <a:ext cx="1858832" cy="765631"/>
          </a:xfrm>
          <a:prstGeom prst="rect">
            <a:avLst/>
          </a:prstGeom>
        </p:spPr>
      </p:pic>
      <p:sp>
        <p:nvSpPr>
          <p:cNvPr id="12" name="Rectangle: Diagonal Corners Rounded 11">
            <a:extLst>
              <a:ext uri="{FF2B5EF4-FFF2-40B4-BE49-F238E27FC236}">
                <a16:creationId xmlns:a16="http://schemas.microsoft.com/office/drawing/2014/main" id="{047390B1-BD95-456B-BEB4-FE87FE43CF23}"/>
              </a:ext>
            </a:extLst>
          </p:cNvPr>
          <p:cNvSpPr/>
          <p:nvPr/>
        </p:nvSpPr>
        <p:spPr>
          <a:xfrm>
            <a:off x="641106" y="2026800"/>
            <a:ext cx="3437870" cy="3665163"/>
          </a:xfrm>
          <a:prstGeom prst="round2DiagRect">
            <a:avLst>
              <a:gd name="adj1" fmla="val 8103"/>
              <a:gd name="adj2" fmla="val 0"/>
            </a:avLst>
          </a:prstGeom>
          <a:solidFill>
            <a:srgbClr val="FFE4D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endParaRPr lang="en-AU"/>
          </a:p>
        </p:txBody>
      </p:sp>
      <p:sp>
        <p:nvSpPr>
          <p:cNvPr id="13" name="Rectangle: Diagonal Corners Rounded 12">
            <a:extLst>
              <a:ext uri="{FF2B5EF4-FFF2-40B4-BE49-F238E27FC236}">
                <a16:creationId xmlns:a16="http://schemas.microsoft.com/office/drawing/2014/main" id="{8B8FDFA7-3B4A-401D-B8F4-5E9A238C8BBB}"/>
              </a:ext>
            </a:extLst>
          </p:cNvPr>
          <p:cNvSpPr/>
          <p:nvPr/>
        </p:nvSpPr>
        <p:spPr>
          <a:xfrm>
            <a:off x="4388019" y="2026799"/>
            <a:ext cx="3437870" cy="3665163"/>
          </a:xfrm>
          <a:prstGeom prst="round2DiagRect">
            <a:avLst>
              <a:gd name="adj1" fmla="val 8103"/>
              <a:gd name="adj2" fmla="val 0"/>
            </a:avLst>
          </a:prstGeom>
          <a:solidFill>
            <a:schemeClr val="bg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endParaRPr lang="en-AU"/>
          </a:p>
        </p:txBody>
      </p:sp>
      <p:sp>
        <p:nvSpPr>
          <p:cNvPr id="16" name="Rectangle: Diagonal Corners Rounded 15">
            <a:extLst>
              <a:ext uri="{FF2B5EF4-FFF2-40B4-BE49-F238E27FC236}">
                <a16:creationId xmlns:a16="http://schemas.microsoft.com/office/drawing/2014/main" id="{B30EA2EC-5C69-44F8-BB2F-C9C324DB5F36}"/>
              </a:ext>
            </a:extLst>
          </p:cNvPr>
          <p:cNvSpPr/>
          <p:nvPr/>
        </p:nvSpPr>
        <p:spPr>
          <a:xfrm>
            <a:off x="8134932" y="2026799"/>
            <a:ext cx="3437870" cy="3665163"/>
          </a:xfrm>
          <a:prstGeom prst="round2DiagRect">
            <a:avLst>
              <a:gd name="adj1" fmla="val 8103"/>
              <a:gd name="adj2" fmla="val 0"/>
            </a:avLst>
          </a:pr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endParaRPr lang="en-AU"/>
          </a:p>
        </p:txBody>
      </p:sp>
    </p:spTree>
    <p:extLst>
      <p:ext uri="{BB962C8B-B14F-4D97-AF65-F5344CB8AC3E}">
        <p14:creationId xmlns:p14="http://schemas.microsoft.com/office/powerpoint/2010/main" val="7232968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6. One-Column Full Widt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AE974-F2C9-48FC-AAAD-06352D14C56C}"/>
              </a:ext>
            </a:extLst>
          </p:cNvPr>
          <p:cNvSpPr>
            <a:spLocks noGrp="1"/>
          </p:cNvSpPr>
          <p:nvPr>
            <p:ph type="title" hasCustomPrompt="1"/>
          </p:nvPr>
        </p:nvSpPr>
        <p:spPr>
          <a:xfrm>
            <a:off x="619123" y="508000"/>
            <a:ext cx="5126400" cy="1047323"/>
          </a:xfrm>
        </p:spPr>
        <p:txBody>
          <a:bodyPr>
            <a:noAutofit/>
          </a:bodyPr>
          <a:lstStyle>
            <a:lvl1pPr>
              <a:defRPr sz="2800">
                <a:solidFill>
                  <a:srgbClr val="0A214D"/>
                </a:solidFill>
                <a:latin typeface="+mj-lt"/>
                <a:cs typeface="Poppins" panose="00000500000000000000" pitchFamily="2" charset="0"/>
              </a:defRPr>
            </a:lvl1pPr>
          </a:lstStyle>
          <a:p>
            <a:r>
              <a:rPr lang="en-US"/>
              <a:t>Slide title</a:t>
            </a:r>
            <a:br>
              <a:rPr lang="en-US"/>
            </a:br>
            <a:r>
              <a:rPr lang="en-US"/>
              <a:t>second line</a:t>
            </a:r>
            <a:endParaRPr lang="en-AU"/>
          </a:p>
        </p:txBody>
      </p:sp>
      <p:sp>
        <p:nvSpPr>
          <p:cNvPr id="14" name="Footer Placeholder 13">
            <a:extLst>
              <a:ext uri="{FF2B5EF4-FFF2-40B4-BE49-F238E27FC236}">
                <a16:creationId xmlns:a16="http://schemas.microsoft.com/office/drawing/2014/main" id="{FBC0B086-32F7-4055-B468-0A57B51129AD}"/>
              </a:ext>
            </a:extLst>
          </p:cNvPr>
          <p:cNvSpPr>
            <a:spLocks noGrp="1"/>
          </p:cNvSpPr>
          <p:nvPr>
            <p:ph type="ftr" sz="quarter" idx="14"/>
          </p:nvPr>
        </p:nvSpPr>
        <p:spPr/>
        <p:txBody>
          <a:bodyPr/>
          <a:lstStyle>
            <a:lvl1pPr>
              <a:defRPr sz="700">
                <a:latin typeface="Poppins" panose="00000500000000000000" pitchFamily="2" charset="0"/>
                <a:cs typeface="Poppins" panose="00000500000000000000" pitchFamily="2" charset="0"/>
              </a:defRPr>
            </a:lvl1pPr>
          </a:lstStyle>
          <a:p>
            <a:r>
              <a:rPr lang="en-AU"/>
              <a:t>The Smith Family</a:t>
            </a:r>
          </a:p>
        </p:txBody>
      </p:sp>
      <p:sp>
        <p:nvSpPr>
          <p:cNvPr id="15" name="Slide Number Placeholder 14">
            <a:extLst>
              <a:ext uri="{FF2B5EF4-FFF2-40B4-BE49-F238E27FC236}">
                <a16:creationId xmlns:a16="http://schemas.microsoft.com/office/drawing/2014/main" id="{BA3F4BDB-A48A-4616-B61D-6D6B9EDADACA}"/>
              </a:ext>
            </a:extLst>
          </p:cNvPr>
          <p:cNvSpPr>
            <a:spLocks noGrp="1"/>
          </p:cNvSpPr>
          <p:nvPr>
            <p:ph type="sldNum" sz="quarter" idx="15"/>
          </p:nvPr>
        </p:nvSpPr>
        <p:spPr/>
        <p:txBody>
          <a:bodyPr/>
          <a:lstStyle>
            <a:lvl1pPr>
              <a:defRPr sz="900">
                <a:latin typeface="Poppins" panose="00000500000000000000" pitchFamily="2" charset="0"/>
                <a:cs typeface="Poppins" panose="00000500000000000000" pitchFamily="2" charset="0"/>
              </a:defRPr>
            </a:lvl1pPr>
          </a:lstStyle>
          <a:p>
            <a:fld id="{701659A3-48E7-4852-8A6D-A4F0E88FDBAC}" type="slidenum">
              <a:rPr lang="en-AU" smtClean="0"/>
              <a:pPr/>
              <a:t>‹#›</a:t>
            </a:fld>
            <a:endParaRPr lang="en-AU"/>
          </a:p>
        </p:txBody>
      </p:sp>
      <p:pic>
        <p:nvPicPr>
          <p:cNvPr id="11" name="Picture 10" descr="Logo&#10;&#10;Description automatically generated">
            <a:extLst>
              <a:ext uri="{FF2B5EF4-FFF2-40B4-BE49-F238E27FC236}">
                <a16:creationId xmlns:a16="http://schemas.microsoft.com/office/drawing/2014/main" id="{F49AA847-F64D-4866-9F35-3C7B28CDB9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14045" y="508000"/>
            <a:ext cx="1858832" cy="765631"/>
          </a:xfrm>
          <a:prstGeom prst="rect">
            <a:avLst/>
          </a:prstGeom>
        </p:spPr>
      </p:pic>
      <p:grpSp>
        <p:nvGrpSpPr>
          <p:cNvPr id="10" name="Group 9">
            <a:extLst>
              <a:ext uri="{FF2B5EF4-FFF2-40B4-BE49-F238E27FC236}">
                <a16:creationId xmlns:a16="http://schemas.microsoft.com/office/drawing/2014/main" id="{1AD31AE1-7FF1-4033-8862-C99FCDA3D611}"/>
              </a:ext>
            </a:extLst>
          </p:cNvPr>
          <p:cNvGrpSpPr/>
          <p:nvPr userDrawn="1"/>
        </p:nvGrpSpPr>
        <p:grpSpPr>
          <a:xfrm>
            <a:off x="641106" y="2026799"/>
            <a:ext cx="10931696" cy="3665164"/>
            <a:chOff x="641106" y="2026799"/>
            <a:chExt cx="10931696" cy="3665164"/>
          </a:xfrm>
        </p:grpSpPr>
        <p:sp>
          <p:nvSpPr>
            <p:cNvPr id="12" name="Rectangle: Diagonal Corners Rounded 11">
              <a:extLst>
                <a:ext uri="{FF2B5EF4-FFF2-40B4-BE49-F238E27FC236}">
                  <a16:creationId xmlns:a16="http://schemas.microsoft.com/office/drawing/2014/main" id="{047390B1-BD95-456B-BEB4-FE87FE43CF23}"/>
                </a:ext>
              </a:extLst>
            </p:cNvPr>
            <p:cNvSpPr/>
            <p:nvPr/>
          </p:nvSpPr>
          <p:spPr>
            <a:xfrm>
              <a:off x="641106" y="2026800"/>
              <a:ext cx="3437870" cy="3665163"/>
            </a:xfrm>
            <a:prstGeom prst="round2DiagRect">
              <a:avLst>
                <a:gd name="adj1" fmla="val 8103"/>
                <a:gd name="adj2" fmla="val 0"/>
              </a:avLst>
            </a:prstGeom>
            <a:solidFill>
              <a:srgbClr val="FFE4D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endParaRPr lang="en-AU"/>
            </a:p>
          </p:txBody>
        </p:sp>
        <p:sp>
          <p:nvSpPr>
            <p:cNvPr id="13" name="Rectangle: Diagonal Corners Rounded 12">
              <a:extLst>
                <a:ext uri="{FF2B5EF4-FFF2-40B4-BE49-F238E27FC236}">
                  <a16:creationId xmlns:a16="http://schemas.microsoft.com/office/drawing/2014/main" id="{8B8FDFA7-3B4A-401D-B8F4-5E9A238C8BBB}"/>
                </a:ext>
              </a:extLst>
            </p:cNvPr>
            <p:cNvSpPr/>
            <p:nvPr/>
          </p:nvSpPr>
          <p:spPr>
            <a:xfrm>
              <a:off x="4388019" y="2026799"/>
              <a:ext cx="3437870" cy="3665163"/>
            </a:xfrm>
            <a:prstGeom prst="round2DiagRect">
              <a:avLst>
                <a:gd name="adj1" fmla="val 8103"/>
                <a:gd name="adj2" fmla="val 0"/>
              </a:avLst>
            </a:prstGeom>
            <a:solidFill>
              <a:schemeClr val="bg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endParaRPr lang="en-AU"/>
            </a:p>
          </p:txBody>
        </p:sp>
        <p:sp>
          <p:nvSpPr>
            <p:cNvPr id="16" name="Rectangle: Diagonal Corners Rounded 15">
              <a:extLst>
                <a:ext uri="{FF2B5EF4-FFF2-40B4-BE49-F238E27FC236}">
                  <a16:creationId xmlns:a16="http://schemas.microsoft.com/office/drawing/2014/main" id="{B30EA2EC-5C69-44F8-BB2F-C9C324DB5F36}"/>
                </a:ext>
              </a:extLst>
            </p:cNvPr>
            <p:cNvSpPr/>
            <p:nvPr/>
          </p:nvSpPr>
          <p:spPr>
            <a:xfrm>
              <a:off x="8134932" y="2026799"/>
              <a:ext cx="3437870" cy="3665163"/>
            </a:xfrm>
            <a:prstGeom prst="round2DiagRect">
              <a:avLst>
                <a:gd name="adj1" fmla="val 8103"/>
                <a:gd name="adj2" fmla="val 0"/>
              </a:avLst>
            </a:pr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endParaRPr lang="en-AU"/>
            </a:p>
          </p:txBody>
        </p:sp>
      </p:grpSp>
    </p:spTree>
    <p:extLst>
      <p:ext uri="{BB962C8B-B14F-4D97-AF65-F5344CB8AC3E}">
        <p14:creationId xmlns:p14="http://schemas.microsoft.com/office/powerpoint/2010/main" val="31156087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6. One-Column Full Widt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AE974-F2C9-48FC-AAAD-06352D14C56C}"/>
              </a:ext>
            </a:extLst>
          </p:cNvPr>
          <p:cNvSpPr>
            <a:spLocks noGrp="1"/>
          </p:cNvSpPr>
          <p:nvPr>
            <p:ph type="title" hasCustomPrompt="1"/>
          </p:nvPr>
        </p:nvSpPr>
        <p:spPr>
          <a:xfrm>
            <a:off x="619123" y="508000"/>
            <a:ext cx="5126400" cy="1047323"/>
          </a:xfrm>
        </p:spPr>
        <p:txBody>
          <a:bodyPr>
            <a:noAutofit/>
          </a:bodyPr>
          <a:lstStyle>
            <a:lvl1pPr>
              <a:defRPr sz="2800">
                <a:solidFill>
                  <a:srgbClr val="0A214D"/>
                </a:solidFill>
                <a:latin typeface="+mj-lt"/>
                <a:cs typeface="Poppins" panose="00000500000000000000" pitchFamily="2" charset="0"/>
              </a:defRPr>
            </a:lvl1pPr>
          </a:lstStyle>
          <a:p>
            <a:r>
              <a:rPr lang="en-US"/>
              <a:t>Slide title</a:t>
            </a:r>
            <a:br>
              <a:rPr lang="en-US"/>
            </a:br>
            <a:r>
              <a:rPr lang="en-US"/>
              <a:t>second line</a:t>
            </a:r>
            <a:endParaRPr lang="en-AU"/>
          </a:p>
        </p:txBody>
      </p:sp>
      <p:sp>
        <p:nvSpPr>
          <p:cNvPr id="14" name="Footer Placeholder 13">
            <a:extLst>
              <a:ext uri="{FF2B5EF4-FFF2-40B4-BE49-F238E27FC236}">
                <a16:creationId xmlns:a16="http://schemas.microsoft.com/office/drawing/2014/main" id="{FBC0B086-32F7-4055-B468-0A57B51129AD}"/>
              </a:ext>
            </a:extLst>
          </p:cNvPr>
          <p:cNvSpPr>
            <a:spLocks noGrp="1"/>
          </p:cNvSpPr>
          <p:nvPr>
            <p:ph type="ftr" sz="quarter" idx="14"/>
          </p:nvPr>
        </p:nvSpPr>
        <p:spPr/>
        <p:txBody>
          <a:bodyPr/>
          <a:lstStyle>
            <a:lvl1pPr>
              <a:defRPr sz="700">
                <a:latin typeface="Poppins" panose="00000500000000000000" pitchFamily="2" charset="0"/>
                <a:cs typeface="Poppins" panose="00000500000000000000" pitchFamily="2" charset="0"/>
              </a:defRPr>
            </a:lvl1pPr>
          </a:lstStyle>
          <a:p>
            <a:r>
              <a:rPr lang="en-AU"/>
              <a:t>The Smith Family</a:t>
            </a:r>
          </a:p>
        </p:txBody>
      </p:sp>
      <p:sp>
        <p:nvSpPr>
          <p:cNvPr id="15" name="Slide Number Placeholder 14">
            <a:extLst>
              <a:ext uri="{FF2B5EF4-FFF2-40B4-BE49-F238E27FC236}">
                <a16:creationId xmlns:a16="http://schemas.microsoft.com/office/drawing/2014/main" id="{BA3F4BDB-A48A-4616-B61D-6D6B9EDADACA}"/>
              </a:ext>
            </a:extLst>
          </p:cNvPr>
          <p:cNvSpPr>
            <a:spLocks noGrp="1"/>
          </p:cNvSpPr>
          <p:nvPr>
            <p:ph type="sldNum" sz="quarter" idx="15"/>
          </p:nvPr>
        </p:nvSpPr>
        <p:spPr/>
        <p:txBody>
          <a:bodyPr/>
          <a:lstStyle>
            <a:lvl1pPr>
              <a:defRPr sz="900">
                <a:latin typeface="Poppins" panose="00000500000000000000" pitchFamily="2" charset="0"/>
                <a:cs typeface="Poppins" panose="00000500000000000000" pitchFamily="2" charset="0"/>
              </a:defRPr>
            </a:lvl1pPr>
          </a:lstStyle>
          <a:p>
            <a:fld id="{701659A3-48E7-4852-8A6D-A4F0E88FDBAC}" type="slidenum">
              <a:rPr lang="en-AU" smtClean="0"/>
              <a:pPr/>
              <a:t>‹#›</a:t>
            </a:fld>
            <a:endParaRPr lang="en-AU"/>
          </a:p>
        </p:txBody>
      </p:sp>
      <p:pic>
        <p:nvPicPr>
          <p:cNvPr id="11" name="Picture 10" descr="Logo&#10;&#10;Description automatically generated">
            <a:extLst>
              <a:ext uri="{FF2B5EF4-FFF2-40B4-BE49-F238E27FC236}">
                <a16:creationId xmlns:a16="http://schemas.microsoft.com/office/drawing/2014/main" id="{F49AA847-F64D-4866-9F35-3C7B28CDB9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14045" y="508000"/>
            <a:ext cx="1858832" cy="765631"/>
          </a:xfrm>
          <a:prstGeom prst="rect">
            <a:avLst/>
          </a:prstGeom>
        </p:spPr>
      </p:pic>
      <p:grpSp>
        <p:nvGrpSpPr>
          <p:cNvPr id="17" name="Group 16">
            <a:extLst>
              <a:ext uri="{FF2B5EF4-FFF2-40B4-BE49-F238E27FC236}">
                <a16:creationId xmlns:a16="http://schemas.microsoft.com/office/drawing/2014/main" id="{6A9F456D-B782-453E-8243-96FE04B283B2}"/>
              </a:ext>
            </a:extLst>
          </p:cNvPr>
          <p:cNvGrpSpPr/>
          <p:nvPr userDrawn="1"/>
        </p:nvGrpSpPr>
        <p:grpSpPr>
          <a:xfrm>
            <a:off x="2498094" y="2026800"/>
            <a:ext cx="7195812" cy="3665163"/>
            <a:chOff x="2520000" y="2026800"/>
            <a:chExt cx="7195812" cy="3665163"/>
          </a:xfrm>
        </p:grpSpPr>
        <p:sp>
          <p:nvSpPr>
            <p:cNvPr id="18" name="Rectangle: Diagonal Corners Rounded 17">
              <a:extLst>
                <a:ext uri="{FF2B5EF4-FFF2-40B4-BE49-F238E27FC236}">
                  <a16:creationId xmlns:a16="http://schemas.microsoft.com/office/drawing/2014/main" id="{E8FFA9DB-C8AA-4306-B636-AF97431515F5}"/>
                </a:ext>
              </a:extLst>
            </p:cNvPr>
            <p:cNvSpPr/>
            <p:nvPr/>
          </p:nvSpPr>
          <p:spPr>
            <a:xfrm>
              <a:off x="6277942" y="2026800"/>
              <a:ext cx="3437870" cy="3665163"/>
            </a:xfrm>
            <a:prstGeom prst="round2DiagRect">
              <a:avLst>
                <a:gd name="adj1" fmla="val 8103"/>
                <a:gd name="adj2" fmla="val 0"/>
              </a:avLst>
            </a:prstGeom>
            <a:solidFill>
              <a:srgbClr val="FFE4D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endParaRPr lang="en-AU"/>
            </a:p>
          </p:txBody>
        </p:sp>
        <p:sp>
          <p:nvSpPr>
            <p:cNvPr id="19" name="Rectangle: Diagonal Corners Rounded 18">
              <a:extLst>
                <a:ext uri="{FF2B5EF4-FFF2-40B4-BE49-F238E27FC236}">
                  <a16:creationId xmlns:a16="http://schemas.microsoft.com/office/drawing/2014/main" id="{7BEA48D6-293D-4469-AB47-57E205D2CC58}"/>
                </a:ext>
              </a:extLst>
            </p:cNvPr>
            <p:cNvSpPr/>
            <p:nvPr/>
          </p:nvSpPr>
          <p:spPr>
            <a:xfrm>
              <a:off x="2520000" y="2026800"/>
              <a:ext cx="3437870" cy="3665163"/>
            </a:xfrm>
            <a:prstGeom prst="round2DiagRect">
              <a:avLst>
                <a:gd name="adj1" fmla="val 8103"/>
                <a:gd name="adj2" fmla="val 0"/>
              </a:avLst>
            </a:prstGeom>
            <a:solidFill>
              <a:srgbClr val="B2E9F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endParaRPr lang="en-AU"/>
            </a:p>
          </p:txBody>
        </p:sp>
      </p:grpSp>
    </p:spTree>
    <p:extLst>
      <p:ext uri="{BB962C8B-B14F-4D97-AF65-F5344CB8AC3E}">
        <p14:creationId xmlns:p14="http://schemas.microsoft.com/office/powerpoint/2010/main" val="34827173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6. One-Column Full Widt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AE974-F2C9-48FC-AAAD-06352D14C56C}"/>
              </a:ext>
            </a:extLst>
          </p:cNvPr>
          <p:cNvSpPr>
            <a:spLocks noGrp="1"/>
          </p:cNvSpPr>
          <p:nvPr>
            <p:ph type="title" hasCustomPrompt="1"/>
          </p:nvPr>
        </p:nvSpPr>
        <p:spPr>
          <a:xfrm>
            <a:off x="619123" y="508000"/>
            <a:ext cx="5126400" cy="1047323"/>
          </a:xfrm>
        </p:spPr>
        <p:txBody>
          <a:bodyPr>
            <a:noAutofit/>
          </a:bodyPr>
          <a:lstStyle>
            <a:lvl1pPr>
              <a:defRPr sz="2800">
                <a:solidFill>
                  <a:srgbClr val="0A214D"/>
                </a:solidFill>
                <a:latin typeface="+mj-lt"/>
                <a:cs typeface="Poppins" panose="00000500000000000000" pitchFamily="2" charset="0"/>
              </a:defRPr>
            </a:lvl1pPr>
          </a:lstStyle>
          <a:p>
            <a:r>
              <a:rPr lang="en-US"/>
              <a:t>Slide title</a:t>
            </a:r>
            <a:br>
              <a:rPr lang="en-US"/>
            </a:br>
            <a:r>
              <a:rPr lang="en-US"/>
              <a:t>second line</a:t>
            </a:r>
            <a:endParaRPr lang="en-AU"/>
          </a:p>
        </p:txBody>
      </p:sp>
      <p:sp>
        <p:nvSpPr>
          <p:cNvPr id="14" name="Footer Placeholder 13">
            <a:extLst>
              <a:ext uri="{FF2B5EF4-FFF2-40B4-BE49-F238E27FC236}">
                <a16:creationId xmlns:a16="http://schemas.microsoft.com/office/drawing/2014/main" id="{FBC0B086-32F7-4055-B468-0A57B51129AD}"/>
              </a:ext>
            </a:extLst>
          </p:cNvPr>
          <p:cNvSpPr>
            <a:spLocks noGrp="1"/>
          </p:cNvSpPr>
          <p:nvPr>
            <p:ph type="ftr" sz="quarter" idx="14"/>
          </p:nvPr>
        </p:nvSpPr>
        <p:spPr/>
        <p:txBody>
          <a:bodyPr/>
          <a:lstStyle>
            <a:lvl1pPr>
              <a:defRPr sz="700">
                <a:latin typeface="Poppins" panose="00000500000000000000" pitchFamily="2" charset="0"/>
                <a:cs typeface="Poppins" panose="00000500000000000000" pitchFamily="2" charset="0"/>
              </a:defRPr>
            </a:lvl1pPr>
          </a:lstStyle>
          <a:p>
            <a:r>
              <a:rPr lang="en-AU"/>
              <a:t>The Smith Family</a:t>
            </a:r>
          </a:p>
        </p:txBody>
      </p:sp>
      <p:sp>
        <p:nvSpPr>
          <p:cNvPr id="15" name="Slide Number Placeholder 14">
            <a:extLst>
              <a:ext uri="{FF2B5EF4-FFF2-40B4-BE49-F238E27FC236}">
                <a16:creationId xmlns:a16="http://schemas.microsoft.com/office/drawing/2014/main" id="{BA3F4BDB-A48A-4616-B61D-6D6B9EDADACA}"/>
              </a:ext>
            </a:extLst>
          </p:cNvPr>
          <p:cNvSpPr>
            <a:spLocks noGrp="1"/>
          </p:cNvSpPr>
          <p:nvPr>
            <p:ph type="sldNum" sz="quarter" idx="15"/>
          </p:nvPr>
        </p:nvSpPr>
        <p:spPr/>
        <p:txBody>
          <a:bodyPr/>
          <a:lstStyle>
            <a:lvl1pPr>
              <a:defRPr sz="900">
                <a:latin typeface="Poppins" panose="00000500000000000000" pitchFamily="2" charset="0"/>
                <a:cs typeface="Poppins" panose="00000500000000000000" pitchFamily="2" charset="0"/>
              </a:defRPr>
            </a:lvl1pPr>
          </a:lstStyle>
          <a:p>
            <a:fld id="{701659A3-48E7-4852-8A6D-A4F0E88FDBAC}" type="slidenum">
              <a:rPr lang="en-AU" smtClean="0"/>
              <a:pPr/>
              <a:t>‹#›</a:t>
            </a:fld>
            <a:endParaRPr lang="en-AU"/>
          </a:p>
        </p:txBody>
      </p:sp>
      <p:pic>
        <p:nvPicPr>
          <p:cNvPr id="11" name="Picture 10" descr="Logo&#10;&#10;Description automatically generated">
            <a:extLst>
              <a:ext uri="{FF2B5EF4-FFF2-40B4-BE49-F238E27FC236}">
                <a16:creationId xmlns:a16="http://schemas.microsoft.com/office/drawing/2014/main" id="{F49AA847-F64D-4866-9F35-3C7B28CDB9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14045" y="508000"/>
            <a:ext cx="1858832" cy="765631"/>
          </a:xfrm>
          <a:prstGeom prst="rect">
            <a:avLst/>
          </a:prstGeom>
        </p:spPr>
      </p:pic>
      <p:sp>
        <p:nvSpPr>
          <p:cNvPr id="9" name="Rectangle: Diagonal Corners Rounded 8">
            <a:extLst>
              <a:ext uri="{FF2B5EF4-FFF2-40B4-BE49-F238E27FC236}">
                <a16:creationId xmlns:a16="http://schemas.microsoft.com/office/drawing/2014/main" id="{443D7D8A-51E7-40A8-87F7-AC5B05B9CACD}"/>
              </a:ext>
            </a:extLst>
          </p:cNvPr>
          <p:cNvSpPr/>
          <p:nvPr userDrawn="1"/>
        </p:nvSpPr>
        <p:spPr>
          <a:xfrm>
            <a:off x="619123" y="2026800"/>
            <a:ext cx="10968532" cy="3869503"/>
          </a:xfrm>
          <a:prstGeom prst="round2DiagRect">
            <a:avLst>
              <a:gd name="adj1" fmla="val 8103"/>
              <a:gd name="adj2" fmla="val 0"/>
            </a:avLst>
          </a:prstGeom>
          <a:solidFill>
            <a:schemeClr val="bg2">
              <a:alpha val="2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6B8394"/>
                </a:solidFill>
              </a:rPr>
              <a:t> </a:t>
            </a:r>
            <a:endParaRPr lang="en-AU">
              <a:solidFill>
                <a:srgbClr val="6B8394"/>
              </a:solidFill>
            </a:endParaRPr>
          </a:p>
        </p:txBody>
      </p:sp>
    </p:spTree>
    <p:extLst>
      <p:ext uri="{BB962C8B-B14F-4D97-AF65-F5344CB8AC3E}">
        <p14:creationId xmlns:p14="http://schemas.microsoft.com/office/powerpoint/2010/main" val="2504158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6. One-Column Full Widt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AE974-F2C9-48FC-AAAD-06352D14C56C}"/>
              </a:ext>
            </a:extLst>
          </p:cNvPr>
          <p:cNvSpPr>
            <a:spLocks noGrp="1"/>
          </p:cNvSpPr>
          <p:nvPr>
            <p:ph type="title" hasCustomPrompt="1"/>
          </p:nvPr>
        </p:nvSpPr>
        <p:spPr>
          <a:xfrm>
            <a:off x="619123" y="508000"/>
            <a:ext cx="5126400" cy="1047323"/>
          </a:xfrm>
        </p:spPr>
        <p:txBody>
          <a:bodyPr>
            <a:noAutofit/>
          </a:bodyPr>
          <a:lstStyle>
            <a:lvl1pPr>
              <a:defRPr sz="2800">
                <a:solidFill>
                  <a:srgbClr val="0A214D"/>
                </a:solidFill>
                <a:latin typeface="+mj-lt"/>
                <a:cs typeface="Poppins" panose="00000500000000000000" pitchFamily="2" charset="0"/>
              </a:defRPr>
            </a:lvl1pPr>
          </a:lstStyle>
          <a:p>
            <a:r>
              <a:rPr lang="en-US"/>
              <a:t>Slide title</a:t>
            </a:r>
            <a:br>
              <a:rPr lang="en-US"/>
            </a:br>
            <a:r>
              <a:rPr lang="en-US"/>
              <a:t>second line</a:t>
            </a:r>
            <a:endParaRPr lang="en-AU"/>
          </a:p>
        </p:txBody>
      </p:sp>
      <p:sp>
        <p:nvSpPr>
          <p:cNvPr id="14" name="Footer Placeholder 13">
            <a:extLst>
              <a:ext uri="{FF2B5EF4-FFF2-40B4-BE49-F238E27FC236}">
                <a16:creationId xmlns:a16="http://schemas.microsoft.com/office/drawing/2014/main" id="{FBC0B086-32F7-4055-B468-0A57B51129AD}"/>
              </a:ext>
            </a:extLst>
          </p:cNvPr>
          <p:cNvSpPr>
            <a:spLocks noGrp="1"/>
          </p:cNvSpPr>
          <p:nvPr>
            <p:ph type="ftr" sz="quarter" idx="14"/>
          </p:nvPr>
        </p:nvSpPr>
        <p:spPr/>
        <p:txBody>
          <a:bodyPr/>
          <a:lstStyle>
            <a:lvl1pPr>
              <a:defRPr sz="700">
                <a:latin typeface="Poppins" panose="00000500000000000000" pitchFamily="2" charset="0"/>
                <a:cs typeface="Poppins" panose="00000500000000000000" pitchFamily="2" charset="0"/>
              </a:defRPr>
            </a:lvl1pPr>
          </a:lstStyle>
          <a:p>
            <a:r>
              <a:rPr lang="en-AU"/>
              <a:t>The Smith Family</a:t>
            </a:r>
          </a:p>
        </p:txBody>
      </p:sp>
      <p:sp>
        <p:nvSpPr>
          <p:cNvPr id="15" name="Slide Number Placeholder 14">
            <a:extLst>
              <a:ext uri="{FF2B5EF4-FFF2-40B4-BE49-F238E27FC236}">
                <a16:creationId xmlns:a16="http://schemas.microsoft.com/office/drawing/2014/main" id="{BA3F4BDB-A48A-4616-B61D-6D6B9EDADACA}"/>
              </a:ext>
            </a:extLst>
          </p:cNvPr>
          <p:cNvSpPr>
            <a:spLocks noGrp="1"/>
          </p:cNvSpPr>
          <p:nvPr>
            <p:ph type="sldNum" sz="quarter" idx="15"/>
          </p:nvPr>
        </p:nvSpPr>
        <p:spPr/>
        <p:txBody>
          <a:bodyPr/>
          <a:lstStyle>
            <a:lvl1pPr>
              <a:defRPr sz="900">
                <a:latin typeface="Poppins" panose="00000500000000000000" pitchFamily="2" charset="0"/>
                <a:cs typeface="Poppins" panose="00000500000000000000" pitchFamily="2" charset="0"/>
              </a:defRPr>
            </a:lvl1pPr>
          </a:lstStyle>
          <a:p>
            <a:fld id="{701659A3-48E7-4852-8A6D-A4F0E88FDBAC}" type="slidenum">
              <a:rPr lang="en-AU" smtClean="0"/>
              <a:pPr/>
              <a:t>‹#›</a:t>
            </a:fld>
            <a:endParaRPr lang="en-AU"/>
          </a:p>
        </p:txBody>
      </p:sp>
      <p:pic>
        <p:nvPicPr>
          <p:cNvPr id="11" name="Picture 10" descr="Logo&#10;&#10;Description automatically generated">
            <a:extLst>
              <a:ext uri="{FF2B5EF4-FFF2-40B4-BE49-F238E27FC236}">
                <a16:creationId xmlns:a16="http://schemas.microsoft.com/office/drawing/2014/main" id="{F49AA847-F64D-4866-9F35-3C7B28CDB9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14045" y="508000"/>
            <a:ext cx="1858832" cy="765631"/>
          </a:xfrm>
          <a:prstGeom prst="rect">
            <a:avLst/>
          </a:prstGeom>
        </p:spPr>
      </p:pic>
      <p:sp>
        <p:nvSpPr>
          <p:cNvPr id="7" name="Rectangle: Diagonal Corners Rounded 6">
            <a:extLst>
              <a:ext uri="{FF2B5EF4-FFF2-40B4-BE49-F238E27FC236}">
                <a16:creationId xmlns:a16="http://schemas.microsoft.com/office/drawing/2014/main" id="{163C6D0D-0491-4935-B315-6F0A5CCA66B8}"/>
              </a:ext>
            </a:extLst>
          </p:cNvPr>
          <p:cNvSpPr/>
          <p:nvPr userDrawn="1"/>
        </p:nvSpPr>
        <p:spPr>
          <a:xfrm>
            <a:off x="6260951" y="2026800"/>
            <a:ext cx="5317777" cy="4008240"/>
          </a:xfrm>
          <a:prstGeom prst="round2DiagRect">
            <a:avLst>
              <a:gd name="adj1" fmla="val 8103"/>
              <a:gd name="adj2" fmla="val 0"/>
            </a:avLst>
          </a:prstGeom>
          <a:solidFill>
            <a:srgbClr val="FFE4DC">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endParaRPr lang="en-AU"/>
          </a:p>
        </p:txBody>
      </p:sp>
      <p:sp>
        <p:nvSpPr>
          <p:cNvPr id="8" name="Rectangle: Diagonal Corners Rounded 7">
            <a:extLst>
              <a:ext uri="{FF2B5EF4-FFF2-40B4-BE49-F238E27FC236}">
                <a16:creationId xmlns:a16="http://schemas.microsoft.com/office/drawing/2014/main" id="{B252F84D-D90E-43E8-BDEB-999E5798DAAE}"/>
              </a:ext>
            </a:extLst>
          </p:cNvPr>
          <p:cNvSpPr/>
          <p:nvPr userDrawn="1"/>
        </p:nvSpPr>
        <p:spPr>
          <a:xfrm>
            <a:off x="619200" y="2026800"/>
            <a:ext cx="5261449" cy="1891016"/>
          </a:xfrm>
          <a:prstGeom prst="round2DiagRect">
            <a:avLst>
              <a:gd name="adj1" fmla="val 8103"/>
              <a:gd name="adj2" fmla="val 0"/>
            </a:avLst>
          </a:prstGeom>
          <a:solidFill>
            <a:srgbClr val="B2E9F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endParaRPr lang="en-AU"/>
          </a:p>
        </p:txBody>
      </p:sp>
      <p:sp>
        <p:nvSpPr>
          <p:cNvPr id="10" name="Rectangle: Diagonal Corners Rounded 9">
            <a:extLst>
              <a:ext uri="{FF2B5EF4-FFF2-40B4-BE49-F238E27FC236}">
                <a16:creationId xmlns:a16="http://schemas.microsoft.com/office/drawing/2014/main" id="{C6D27394-678F-4BBD-B4F0-75031BC864D0}"/>
              </a:ext>
            </a:extLst>
          </p:cNvPr>
          <p:cNvSpPr/>
          <p:nvPr userDrawn="1"/>
        </p:nvSpPr>
        <p:spPr>
          <a:xfrm>
            <a:off x="619200" y="4144024"/>
            <a:ext cx="5261449" cy="1891016"/>
          </a:xfrm>
          <a:prstGeom prst="round2DiagRect">
            <a:avLst>
              <a:gd name="adj1" fmla="val 8103"/>
              <a:gd name="adj2" fmla="val 0"/>
            </a:avLst>
          </a:prstGeom>
          <a:solidFill>
            <a:srgbClr val="8295AB">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endParaRPr lang="en-AU"/>
          </a:p>
        </p:txBody>
      </p:sp>
    </p:spTree>
    <p:extLst>
      <p:ext uri="{BB962C8B-B14F-4D97-AF65-F5344CB8AC3E}">
        <p14:creationId xmlns:p14="http://schemas.microsoft.com/office/powerpoint/2010/main" val="14973935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 Final Slide with full image">
    <p:spTree>
      <p:nvGrpSpPr>
        <p:cNvPr id="1" name=""/>
        <p:cNvGrpSpPr/>
        <p:nvPr/>
      </p:nvGrpSpPr>
      <p:grpSpPr>
        <a:xfrm>
          <a:off x="0" y="0"/>
          <a:ext cx="0" cy="0"/>
          <a:chOff x="0" y="0"/>
          <a:chExt cx="0" cy="0"/>
        </a:xfrm>
      </p:grpSpPr>
      <p:sp>
        <p:nvSpPr>
          <p:cNvPr id="5" name="Picture Placeholder 6">
            <a:extLst>
              <a:ext uri="{FF2B5EF4-FFF2-40B4-BE49-F238E27FC236}">
                <a16:creationId xmlns:a16="http://schemas.microsoft.com/office/drawing/2014/main" id="{E1F7A148-06CD-47DA-9547-5FA25B7455BC}"/>
              </a:ext>
            </a:extLst>
          </p:cNvPr>
          <p:cNvSpPr>
            <a:spLocks noGrp="1"/>
          </p:cNvSpPr>
          <p:nvPr>
            <p:ph type="pic" sz="quarter" idx="13"/>
          </p:nvPr>
        </p:nvSpPr>
        <p:spPr>
          <a:xfrm>
            <a:off x="0" y="0"/>
            <a:ext cx="12192000" cy="6858000"/>
          </a:xfrm>
        </p:spPr>
        <p:txBody>
          <a:bodyPr/>
          <a:lstStyle/>
          <a:p>
            <a:r>
              <a:rPr lang="en-US"/>
              <a:t>Click icon to add picture</a:t>
            </a:r>
            <a:endParaRPr lang="en-AU"/>
          </a:p>
        </p:txBody>
      </p:sp>
      <p:sp>
        <p:nvSpPr>
          <p:cNvPr id="3" name="Footer Placeholder 2">
            <a:extLst>
              <a:ext uri="{FF2B5EF4-FFF2-40B4-BE49-F238E27FC236}">
                <a16:creationId xmlns:a16="http://schemas.microsoft.com/office/drawing/2014/main" id="{756FE418-DA22-4367-861F-43D6ADD50ED5}"/>
              </a:ext>
            </a:extLst>
          </p:cNvPr>
          <p:cNvSpPr>
            <a:spLocks noGrp="1"/>
          </p:cNvSpPr>
          <p:nvPr>
            <p:ph type="ftr" sz="quarter" idx="11"/>
          </p:nvPr>
        </p:nvSpPr>
        <p:spPr/>
        <p:txBody>
          <a:bodyPr/>
          <a:lstStyle>
            <a:lvl1pPr algn="l">
              <a:defRPr sz="700">
                <a:solidFill>
                  <a:schemeClr val="bg1"/>
                </a:solidFill>
                <a:latin typeface="Poppins" panose="00000500000000000000" pitchFamily="2" charset="0"/>
                <a:cs typeface="Poppins" panose="00000500000000000000" pitchFamily="2" charset="0"/>
              </a:defRPr>
            </a:lvl1pPr>
          </a:lstStyle>
          <a:p>
            <a:endParaRPr lang="en-AU"/>
          </a:p>
        </p:txBody>
      </p:sp>
      <p:sp>
        <p:nvSpPr>
          <p:cNvPr id="4" name="Slide Number Placeholder 3">
            <a:extLst>
              <a:ext uri="{FF2B5EF4-FFF2-40B4-BE49-F238E27FC236}">
                <a16:creationId xmlns:a16="http://schemas.microsoft.com/office/drawing/2014/main" id="{1E7AFF6C-9833-4A92-B45B-7D4063688CDA}"/>
              </a:ext>
            </a:extLst>
          </p:cNvPr>
          <p:cNvSpPr>
            <a:spLocks noGrp="1"/>
          </p:cNvSpPr>
          <p:nvPr>
            <p:ph type="sldNum" sz="quarter" idx="12"/>
          </p:nvPr>
        </p:nvSpPr>
        <p:spPr/>
        <p:txBody>
          <a:bodyPr/>
          <a:lstStyle>
            <a:lvl1pPr algn="r">
              <a:defRPr sz="900">
                <a:solidFill>
                  <a:schemeClr val="bg1"/>
                </a:solidFill>
                <a:latin typeface="Poppins" panose="00000500000000000000" pitchFamily="2" charset="0"/>
                <a:cs typeface="Poppins" panose="00000500000000000000" pitchFamily="2" charset="0"/>
              </a:defRPr>
            </a:lvl1pPr>
          </a:lstStyle>
          <a:p>
            <a:pPr>
              <a:defRPr/>
            </a:pPr>
            <a:fld id="{701659A3-48E7-4852-8A6D-A4F0E88FDBAC}" type="slidenum">
              <a:rPr lang="en-AU" smtClean="0"/>
              <a:pPr>
                <a:defRPr/>
              </a:pPr>
              <a:t>‹#›</a:t>
            </a:fld>
            <a:endParaRPr lang="en-US"/>
          </a:p>
        </p:txBody>
      </p:sp>
      <p:pic>
        <p:nvPicPr>
          <p:cNvPr id="6" name="Picture 5">
            <a:extLst>
              <a:ext uri="{FF2B5EF4-FFF2-40B4-BE49-F238E27FC236}">
                <a16:creationId xmlns:a16="http://schemas.microsoft.com/office/drawing/2014/main" id="{767647B0-2CE9-4593-8BB1-E1D9FEF4C1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14046" y="508000"/>
            <a:ext cx="1858830" cy="765631"/>
          </a:xfrm>
          <a:prstGeom prst="rect">
            <a:avLst/>
          </a:prstGeom>
        </p:spPr>
      </p:pic>
      <p:pic>
        <p:nvPicPr>
          <p:cNvPr id="7" name="Picture 6" descr="Logo, company name&#10;&#10;Description automatically generated">
            <a:extLst>
              <a:ext uri="{FF2B5EF4-FFF2-40B4-BE49-F238E27FC236}">
                <a16:creationId xmlns:a16="http://schemas.microsoft.com/office/drawing/2014/main" id="{BBA41804-43F7-7828-856E-AA6AF78E0815}"/>
              </a:ext>
            </a:extLst>
          </p:cNvPr>
          <p:cNvPicPr>
            <a:picLocks noChangeAspect="1"/>
          </p:cNvPicPr>
          <p:nvPr userDrawn="1"/>
        </p:nvPicPr>
        <p:blipFill>
          <a:blip r:embed="rId3"/>
          <a:stretch>
            <a:fillRect/>
          </a:stretch>
        </p:blipFill>
        <p:spPr>
          <a:xfrm>
            <a:off x="9528301" y="323794"/>
            <a:ext cx="2070412" cy="1242247"/>
          </a:xfrm>
          <a:prstGeom prst="rect">
            <a:avLst/>
          </a:prstGeom>
        </p:spPr>
      </p:pic>
    </p:spTree>
    <p:extLst>
      <p:ext uri="{BB962C8B-B14F-4D97-AF65-F5344CB8AC3E}">
        <p14:creationId xmlns:p14="http://schemas.microsoft.com/office/powerpoint/2010/main" val="2849967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06D5A36-4E79-AFD8-8E7E-B92EE7BE08B6}"/>
              </a:ext>
            </a:extLst>
          </p:cNvPr>
          <p:cNvSpPr/>
          <p:nvPr userDrawn="1"/>
        </p:nvSpPr>
        <p:spPr>
          <a:xfrm>
            <a:off x="-152400" y="-66675"/>
            <a:ext cx="12525375" cy="7162800"/>
          </a:xfrm>
          <a:prstGeom prst="rect">
            <a:avLst/>
          </a:prstGeom>
          <a:solidFill>
            <a:srgbClr val="00376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
          </a:p>
        </p:txBody>
      </p:sp>
      <p:sp>
        <p:nvSpPr>
          <p:cNvPr id="16" name="Title 1">
            <a:extLst>
              <a:ext uri="{FF2B5EF4-FFF2-40B4-BE49-F238E27FC236}">
                <a16:creationId xmlns:a16="http://schemas.microsoft.com/office/drawing/2014/main" id="{00CDDD62-194E-7142-8804-45AA21173A44}"/>
              </a:ext>
            </a:extLst>
          </p:cNvPr>
          <p:cNvSpPr>
            <a:spLocks noGrp="1"/>
          </p:cNvSpPr>
          <p:nvPr>
            <p:ph type="ctrTitle" hasCustomPrompt="1"/>
          </p:nvPr>
        </p:nvSpPr>
        <p:spPr>
          <a:xfrm>
            <a:off x="658813" y="2133599"/>
            <a:ext cx="5257800" cy="2105892"/>
          </a:xfrm>
        </p:spPr>
        <p:txBody>
          <a:bodyPr anchor="t" anchorCtr="0">
            <a:normAutofit/>
          </a:bodyPr>
          <a:lstStyle>
            <a:lvl1pPr algn="l">
              <a:lnSpc>
                <a:spcPts val="3800"/>
              </a:lnSpc>
              <a:defRPr sz="4000" cap="none" baseline="0">
                <a:solidFill>
                  <a:srgbClr val="FFFFFF"/>
                </a:solidFill>
              </a:defRPr>
            </a:lvl1pPr>
          </a:lstStyle>
          <a:p>
            <a:r>
              <a:rPr lang="en-GB"/>
              <a:t>Click to edit master title style</a:t>
            </a:r>
            <a:endParaRPr lang="en-US"/>
          </a:p>
        </p:txBody>
      </p:sp>
      <p:sp>
        <p:nvSpPr>
          <p:cNvPr id="17" name="Subtitle 2">
            <a:extLst>
              <a:ext uri="{FF2B5EF4-FFF2-40B4-BE49-F238E27FC236}">
                <a16:creationId xmlns:a16="http://schemas.microsoft.com/office/drawing/2014/main" id="{CB686522-0DF6-3E40-A308-E5E7FEB2F493}"/>
              </a:ext>
            </a:extLst>
          </p:cNvPr>
          <p:cNvSpPr>
            <a:spLocks noGrp="1"/>
          </p:cNvSpPr>
          <p:nvPr>
            <p:ph type="subTitle" idx="1" hasCustomPrompt="1"/>
          </p:nvPr>
        </p:nvSpPr>
        <p:spPr>
          <a:xfrm>
            <a:off x="658813" y="4328174"/>
            <a:ext cx="5257800" cy="1157286"/>
          </a:xfrm>
        </p:spPr>
        <p:txBody>
          <a:bodyPr lIns="0" tIns="0" rIns="0" bIns="0" anchor="t" anchorCtr="0">
            <a:normAutofit/>
          </a:bodyPr>
          <a:lstStyle>
            <a:lvl1pPr marL="0" indent="0" algn="l">
              <a:buNone/>
              <a:defRPr sz="2800">
                <a:solidFill>
                  <a:srgbClr val="B2E9FC"/>
                </a:solidFill>
                <a:latin typeface="Poppins" panose="00000500000000000000" pitchFamily="2" charset="0"/>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8" name="Picture Placeholder 9">
            <a:extLst>
              <a:ext uri="{FF2B5EF4-FFF2-40B4-BE49-F238E27FC236}">
                <a16:creationId xmlns:a16="http://schemas.microsoft.com/office/drawing/2014/main" id="{8D364C8C-8EDB-2C43-BDCA-AA4B8A5ACCC0}"/>
              </a:ext>
            </a:extLst>
          </p:cNvPr>
          <p:cNvSpPr>
            <a:spLocks noGrp="1"/>
          </p:cNvSpPr>
          <p:nvPr>
            <p:ph type="pic" sz="quarter" idx="13"/>
          </p:nvPr>
        </p:nvSpPr>
        <p:spPr>
          <a:xfrm>
            <a:off x="6275388" y="2133599"/>
            <a:ext cx="5329237" cy="4103687"/>
          </a:xfrm>
          <a:prstGeom prst="round2DiagRect">
            <a:avLst>
              <a:gd name="adj1" fmla="val 4857"/>
              <a:gd name="adj2" fmla="val 0"/>
            </a:avLst>
          </a:prstGeom>
        </p:spPr>
        <p:txBody>
          <a:bodyPr/>
          <a:lstStyle>
            <a:lvl1pPr>
              <a:defRPr>
                <a:solidFill>
                  <a:srgbClr val="FFFFFF"/>
                </a:solidFill>
                <a:latin typeface="Poppins" panose="00000500000000000000" pitchFamily="2" charset="0"/>
                <a:cs typeface="Poppins" panose="00000500000000000000" pitchFamily="2" charset="0"/>
              </a:defRPr>
            </a:lvl1pPr>
          </a:lstStyle>
          <a:p>
            <a:r>
              <a:rPr lang="en-US"/>
              <a:t>Click icon to add picture</a:t>
            </a:r>
            <a:endParaRPr lang="en-AU"/>
          </a:p>
        </p:txBody>
      </p:sp>
      <p:sp>
        <p:nvSpPr>
          <p:cNvPr id="19" name="Text Placeholder 5">
            <a:extLst>
              <a:ext uri="{FF2B5EF4-FFF2-40B4-BE49-F238E27FC236}">
                <a16:creationId xmlns:a16="http://schemas.microsoft.com/office/drawing/2014/main" id="{069F02C4-F212-AE4C-90EA-B6217FFD01FA}"/>
              </a:ext>
            </a:extLst>
          </p:cNvPr>
          <p:cNvSpPr>
            <a:spLocks noGrp="1"/>
          </p:cNvSpPr>
          <p:nvPr>
            <p:ph type="body" sz="quarter" idx="14" hasCustomPrompt="1"/>
          </p:nvPr>
        </p:nvSpPr>
        <p:spPr>
          <a:xfrm>
            <a:off x="658813" y="6005945"/>
            <a:ext cx="2693987" cy="242453"/>
          </a:xfrm>
        </p:spPr>
        <p:txBody>
          <a:bodyPr lIns="0" tIns="0" rIns="0" bIns="0">
            <a:normAutofit/>
          </a:bodyPr>
          <a:lstStyle>
            <a:lvl1pPr marL="0" indent="0">
              <a:buNone/>
              <a:defRPr sz="2000">
                <a:solidFill>
                  <a:srgbClr val="B2E9FC"/>
                </a:solidFill>
                <a:latin typeface="Poppins" panose="00000500000000000000" pitchFamily="2" charset="0"/>
                <a:cs typeface="Poppins" panose="00000500000000000000" pitchFamily="2" charset="0"/>
              </a:defRPr>
            </a:lvl1pPr>
          </a:lstStyle>
          <a:p>
            <a:pPr lvl="0"/>
            <a:r>
              <a:rPr lang="en-GB"/>
              <a:t>Date</a:t>
            </a:r>
            <a:endParaRPr lang="en-US"/>
          </a:p>
        </p:txBody>
      </p:sp>
      <p:pic>
        <p:nvPicPr>
          <p:cNvPr id="3" name="Picture 2" descr="Text&#10;&#10;Description automatically generated">
            <a:extLst>
              <a:ext uri="{FF2B5EF4-FFF2-40B4-BE49-F238E27FC236}">
                <a16:creationId xmlns:a16="http://schemas.microsoft.com/office/drawing/2014/main" id="{12DB0BF6-4DC6-1BF4-6645-F4BF7EEDD718}"/>
              </a:ext>
            </a:extLst>
          </p:cNvPr>
          <p:cNvPicPr>
            <a:picLocks noChangeAspect="1"/>
          </p:cNvPicPr>
          <p:nvPr userDrawn="1"/>
        </p:nvPicPr>
        <p:blipFill>
          <a:blip r:embed="rId2"/>
          <a:stretch>
            <a:fillRect/>
          </a:stretch>
        </p:blipFill>
        <p:spPr>
          <a:xfrm>
            <a:off x="9386942" y="426211"/>
            <a:ext cx="2217683" cy="924272"/>
          </a:xfrm>
          <a:prstGeom prst="rect">
            <a:avLst/>
          </a:prstGeom>
        </p:spPr>
      </p:pic>
    </p:spTree>
    <p:extLst>
      <p:ext uri="{BB962C8B-B14F-4D97-AF65-F5344CB8AC3E}">
        <p14:creationId xmlns:p14="http://schemas.microsoft.com/office/powerpoint/2010/main" val="3686563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9B2F184-0555-A98C-6D6C-1D7F4D6ECF50}"/>
              </a:ext>
            </a:extLst>
          </p:cNvPr>
          <p:cNvSpPr/>
          <p:nvPr userDrawn="1"/>
        </p:nvSpPr>
        <p:spPr>
          <a:xfrm>
            <a:off x="-152400" y="-66675"/>
            <a:ext cx="12525375" cy="7162800"/>
          </a:xfrm>
          <a:prstGeom prst="rect">
            <a:avLst/>
          </a:prstGeom>
          <a:solidFill>
            <a:srgbClr val="FFE4D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
          </a:p>
        </p:txBody>
      </p:sp>
      <p:sp>
        <p:nvSpPr>
          <p:cNvPr id="9" name="Title 1">
            <a:extLst>
              <a:ext uri="{FF2B5EF4-FFF2-40B4-BE49-F238E27FC236}">
                <a16:creationId xmlns:a16="http://schemas.microsoft.com/office/drawing/2014/main" id="{CBEFB1C1-2DDD-874B-B82A-B1CC98B3511C}"/>
              </a:ext>
            </a:extLst>
          </p:cNvPr>
          <p:cNvSpPr>
            <a:spLocks noGrp="1"/>
          </p:cNvSpPr>
          <p:nvPr>
            <p:ph type="ctrTitle" hasCustomPrompt="1"/>
          </p:nvPr>
        </p:nvSpPr>
        <p:spPr>
          <a:xfrm>
            <a:off x="658813" y="2133599"/>
            <a:ext cx="5257800" cy="2105892"/>
          </a:xfrm>
        </p:spPr>
        <p:txBody>
          <a:bodyPr anchor="t" anchorCtr="0">
            <a:normAutofit/>
          </a:bodyPr>
          <a:lstStyle>
            <a:lvl1pPr algn="l">
              <a:lnSpc>
                <a:spcPts val="3800"/>
              </a:lnSpc>
              <a:defRPr sz="4000" cap="none" baseline="0">
                <a:solidFill>
                  <a:srgbClr val="003767"/>
                </a:solidFill>
              </a:defRPr>
            </a:lvl1pPr>
          </a:lstStyle>
          <a:p>
            <a:r>
              <a:rPr lang="en-GB"/>
              <a:t>Click to edit master title style</a:t>
            </a:r>
            <a:endParaRPr lang="en-US"/>
          </a:p>
        </p:txBody>
      </p:sp>
      <p:sp>
        <p:nvSpPr>
          <p:cNvPr id="10" name="Subtitle 2">
            <a:extLst>
              <a:ext uri="{FF2B5EF4-FFF2-40B4-BE49-F238E27FC236}">
                <a16:creationId xmlns:a16="http://schemas.microsoft.com/office/drawing/2014/main" id="{2AD3D0C1-D3EA-6B4E-84D2-D3F7A46E3ED6}"/>
              </a:ext>
            </a:extLst>
          </p:cNvPr>
          <p:cNvSpPr>
            <a:spLocks noGrp="1"/>
          </p:cNvSpPr>
          <p:nvPr>
            <p:ph type="subTitle" idx="1" hasCustomPrompt="1"/>
          </p:nvPr>
        </p:nvSpPr>
        <p:spPr>
          <a:xfrm>
            <a:off x="658813" y="4328174"/>
            <a:ext cx="5257800" cy="1157286"/>
          </a:xfrm>
        </p:spPr>
        <p:txBody>
          <a:bodyPr lIns="0" tIns="0" rIns="0" bIns="0" anchor="t" anchorCtr="0">
            <a:normAutofit/>
          </a:bodyPr>
          <a:lstStyle>
            <a:lvl1pPr marL="0" indent="0" algn="l">
              <a:buNone/>
              <a:defRPr sz="2800">
                <a:solidFill>
                  <a:srgbClr val="003767"/>
                </a:solidFill>
                <a:latin typeface="Poppins" panose="00000500000000000000" pitchFamily="2" charset="0"/>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Picture Placeholder 9">
            <a:extLst>
              <a:ext uri="{FF2B5EF4-FFF2-40B4-BE49-F238E27FC236}">
                <a16:creationId xmlns:a16="http://schemas.microsoft.com/office/drawing/2014/main" id="{658EEB93-258C-DA44-9C67-7DA28E5845AD}"/>
              </a:ext>
            </a:extLst>
          </p:cNvPr>
          <p:cNvSpPr>
            <a:spLocks noGrp="1"/>
          </p:cNvSpPr>
          <p:nvPr>
            <p:ph type="pic" sz="quarter" idx="13"/>
          </p:nvPr>
        </p:nvSpPr>
        <p:spPr>
          <a:xfrm>
            <a:off x="6275388" y="2133599"/>
            <a:ext cx="5329237" cy="4103687"/>
          </a:xfrm>
          <a:prstGeom prst="round2DiagRect">
            <a:avLst>
              <a:gd name="adj1" fmla="val 4857"/>
              <a:gd name="adj2" fmla="val 0"/>
            </a:avLst>
          </a:prstGeom>
        </p:spPr>
        <p:txBody>
          <a:bodyPr/>
          <a:lstStyle>
            <a:lvl1pPr>
              <a:defRPr>
                <a:solidFill>
                  <a:srgbClr val="FFFFFF"/>
                </a:solidFill>
                <a:latin typeface="Poppins" panose="00000500000000000000" pitchFamily="2" charset="0"/>
                <a:cs typeface="Poppins" panose="00000500000000000000" pitchFamily="2" charset="0"/>
              </a:defRPr>
            </a:lvl1pPr>
          </a:lstStyle>
          <a:p>
            <a:r>
              <a:rPr lang="en-US"/>
              <a:t>Click icon to add picture</a:t>
            </a:r>
            <a:endParaRPr lang="en-AU"/>
          </a:p>
        </p:txBody>
      </p:sp>
      <p:sp>
        <p:nvSpPr>
          <p:cNvPr id="12" name="Text Placeholder 5">
            <a:extLst>
              <a:ext uri="{FF2B5EF4-FFF2-40B4-BE49-F238E27FC236}">
                <a16:creationId xmlns:a16="http://schemas.microsoft.com/office/drawing/2014/main" id="{4F767A05-7FBF-7448-BF46-D38910E3B547}"/>
              </a:ext>
            </a:extLst>
          </p:cNvPr>
          <p:cNvSpPr>
            <a:spLocks noGrp="1"/>
          </p:cNvSpPr>
          <p:nvPr>
            <p:ph type="body" sz="quarter" idx="14" hasCustomPrompt="1"/>
          </p:nvPr>
        </p:nvSpPr>
        <p:spPr>
          <a:xfrm>
            <a:off x="658813" y="6005945"/>
            <a:ext cx="2693987" cy="242453"/>
          </a:xfrm>
        </p:spPr>
        <p:txBody>
          <a:bodyPr lIns="0" tIns="0" rIns="0" bIns="0">
            <a:normAutofit/>
          </a:bodyPr>
          <a:lstStyle>
            <a:lvl1pPr marL="0" indent="0">
              <a:buNone/>
              <a:defRPr sz="2000">
                <a:solidFill>
                  <a:schemeClr val="bg1"/>
                </a:solidFill>
                <a:latin typeface="Poppins" panose="00000500000000000000" pitchFamily="2" charset="0"/>
                <a:cs typeface="Poppins" panose="00000500000000000000" pitchFamily="2" charset="0"/>
              </a:defRPr>
            </a:lvl1pPr>
          </a:lstStyle>
          <a:p>
            <a:pPr lvl="0"/>
            <a:r>
              <a:rPr lang="en-GB"/>
              <a:t>Date</a:t>
            </a:r>
            <a:endParaRPr lang="en-US"/>
          </a:p>
        </p:txBody>
      </p:sp>
      <p:pic>
        <p:nvPicPr>
          <p:cNvPr id="4" name="Picture 3" descr="Logo&#10;&#10;Description automatically generated">
            <a:extLst>
              <a:ext uri="{FF2B5EF4-FFF2-40B4-BE49-F238E27FC236}">
                <a16:creationId xmlns:a16="http://schemas.microsoft.com/office/drawing/2014/main" id="{5E9D33C3-C460-AA49-15B9-3F15EA4CA3F3}"/>
              </a:ext>
            </a:extLst>
          </p:cNvPr>
          <p:cNvPicPr>
            <a:picLocks noChangeAspect="1"/>
          </p:cNvPicPr>
          <p:nvPr userDrawn="1"/>
        </p:nvPicPr>
        <p:blipFill>
          <a:blip r:embed="rId2"/>
          <a:stretch>
            <a:fillRect/>
          </a:stretch>
        </p:blipFill>
        <p:spPr>
          <a:xfrm>
            <a:off x="9386942" y="394250"/>
            <a:ext cx="2321582" cy="956233"/>
          </a:xfrm>
          <a:prstGeom prst="rect">
            <a:avLst/>
          </a:prstGeom>
        </p:spPr>
      </p:pic>
    </p:spTree>
    <p:extLst>
      <p:ext uri="{BB962C8B-B14F-4D97-AF65-F5344CB8AC3E}">
        <p14:creationId xmlns:p14="http://schemas.microsoft.com/office/powerpoint/2010/main" val="1552099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3D0F13A-A198-4DBE-410B-C682F94FA52E}"/>
              </a:ext>
            </a:extLst>
          </p:cNvPr>
          <p:cNvSpPr/>
          <p:nvPr userDrawn="1"/>
        </p:nvSpPr>
        <p:spPr>
          <a:xfrm>
            <a:off x="-152400" y="-66675"/>
            <a:ext cx="12525375" cy="7162800"/>
          </a:xfrm>
          <a:prstGeom prst="rect">
            <a:avLst/>
          </a:prstGeom>
          <a:solidFill>
            <a:srgbClr val="DA171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
          </a:p>
        </p:txBody>
      </p:sp>
      <p:sp>
        <p:nvSpPr>
          <p:cNvPr id="12" name="Title 1">
            <a:extLst>
              <a:ext uri="{FF2B5EF4-FFF2-40B4-BE49-F238E27FC236}">
                <a16:creationId xmlns:a16="http://schemas.microsoft.com/office/drawing/2014/main" id="{FC941108-3710-2448-ADA6-946070443F01}"/>
              </a:ext>
            </a:extLst>
          </p:cNvPr>
          <p:cNvSpPr>
            <a:spLocks noGrp="1"/>
          </p:cNvSpPr>
          <p:nvPr>
            <p:ph type="ctrTitle" hasCustomPrompt="1"/>
          </p:nvPr>
        </p:nvSpPr>
        <p:spPr>
          <a:xfrm>
            <a:off x="658813" y="2133599"/>
            <a:ext cx="5257800" cy="2105892"/>
          </a:xfrm>
        </p:spPr>
        <p:txBody>
          <a:bodyPr anchor="t" anchorCtr="0">
            <a:normAutofit/>
          </a:bodyPr>
          <a:lstStyle>
            <a:lvl1pPr algn="l">
              <a:lnSpc>
                <a:spcPts val="3800"/>
              </a:lnSpc>
              <a:defRPr sz="4000" cap="none" baseline="0">
                <a:solidFill>
                  <a:srgbClr val="FFFFFF"/>
                </a:solidFill>
              </a:defRPr>
            </a:lvl1pPr>
          </a:lstStyle>
          <a:p>
            <a:r>
              <a:rPr lang="en-GB"/>
              <a:t>Click to edit master title style</a:t>
            </a:r>
            <a:endParaRPr lang="en-US"/>
          </a:p>
        </p:txBody>
      </p:sp>
      <p:sp>
        <p:nvSpPr>
          <p:cNvPr id="14" name="Subtitle 2">
            <a:extLst>
              <a:ext uri="{FF2B5EF4-FFF2-40B4-BE49-F238E27FC236}">
                <a16:creationId xmlns:a16="http://schemas.microsoft.com/office/drawing/2014/main" id="{A0B17292-86DE-3646-9055-0649F6DD4F0A}"/>
              </a:ext>
            </a:extLst>
          </p:cNvPr>
          <p:cNvSpPr>
            <a:spLocks noGrp="1"/>
          </p:cNvSpPr>
          <p:nvPr>
            <p:ph type="subTitle" idx="1" hasCustomPrompt="1"/>
          </p:nvPr>
        </p:nvSpPr>
        <p:spPr>
          <a:xfrm>
            <a:off x="658813" y="4328174"/>
            <a:ext cx="5257800" cy="1157286"/>
          </a:xfrm>
        </p:spPr>
        <p:txBody>
          <a:bodyPr lIns="0" tIns="0" rIns="0" bIns="0" anchor="t" anchorCtr="0">
            <a:normAutofit/>
          </a:bodyPr>
          <a:lstStyle>
            <a:lvl1pPr marL="0" indent="0" algn="l">
              <a:buNone/>
              <a:defRPr sz="2800">
                <a:solidFill>
                  <a:srgbClr val="FFE4DC"/>
                </a:solidFill>
                <a:latin typeface="Poppins" panose="00000500000000000000" pitchFamily="2" charset="0"/>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Picture Placeholder 9">
            <a:extLst>
              <a:ext uri="{FF2B5EF4-FFF2-40B4-BE49-F238E27FC236}">
                <a16:creationId xmlns:a16="http://schemas.microsoft.com/office/drawing/2014/main" id="{8713F8DA-6388-3248-8B62-00E59684EABA}"/>
              </a:ext>
            </a:extLst>
          </p:cNvPr>
          <p:cNvSpPr>
            <a:spLocks noGrp="1"/>
          </p:cNvSpPr>
          <p:nvPr>
            <p:ph type="pic" sz="quarter" idx="13"/>
          </p:nvPr>
        </p:nvSpPr>
        <p:spPr>
          <a:xfrm>
            <a:off x="6275388" y="2133599"/>
            <a:ext cx="5329237" cy="4103687"/>
          </a:xfrm>
          <a:prstGeom prst="round2DiagRect">
            <a:avLst>
              <a:gd name="adj1" fmla="val 4857"/>
              <a:gd name="adj2" fmla="val 0"/>
            </a:avLst>
          </a:prstGeom>
        </p:spPr>
        <p:txBody>
          <a:bodyPr/>
          <a:lstStyle>
            <a:lvl1pPr>
              <a:defRPr>
                <a:solidFill>
                  <a:srgbClr val="FFFFFF"/>
                </a:solidFill>
                <a:latin typeface="Poppins" panose="00000500000000000000" pitchFamily="2" charset="0"/>
                <a:cs typeface="Poppins" panose="00000500000000000000" pitchFamily="2" charset="0"/>
              </a:defRPr>
            </a:lvl1pPr>
          </a:lstStyle>
          <a:p>
            <a:r>
              <a:rPr lang="en-US"/>
              <a:t>Click icon to add picture</a:t>
            </a:r>
            <a:endParaRPr lang="en-AU"/>
          </a:p>
        </p:txBody>
      </p:sp>
      <p:sp>
        <p:nvSpPr>
          <p:cNvPr id="16" name="Text Placeholder 5">
            <a:extLst>
              <a:ext uri="{FF2B5EF4-FFF2-40B4-BE49-F238E27FC236}">
                <a16:creationId xmlns:a16="http://schemas.microsoft.com/office/drawing/2014/main" id="{75B6F28A-80E6-8A45-AF9B-EC9F1AFBF8D3}"/>
              </a:ext>
            </a:extLst>
          </p:cNvPr>
          <p:cNvSpPr>
            <a:spLocks noGrp="1"/>
          </p:cNvSpPr>
          <p:nvPr>
            <p:ph type="body" sz="quarter" idx="14" hasCustomPrompt="1"/>
          </p:nvPr>
        </p:nvSpPr>
        <p:spPr>
          <a:xfrm>
            <a:off x="658813" y="6005945"/>
            <a:ext cx="2693987" cy="242453"/>
          </a:xfrm>
        </p:spPr>
        <p:txBody>
          <a:bodyPr lIns="0" tIns="0" rIns="0" bIns="0">
            <a:normAutofit/>
          </a:bodyPr>
          <a:lstStyle>
            <a:lvl1pPr marL="0" indent="0">
              <a:buNone/>
              <a:defRPr sz="2000">
                <a:solidFill>
                  <a:srgbClr val="B2E9FC"/>
                </a:solidFill>
                <a:latin typeface="Poppins" panose="00000500000000000000" pitchFamily="2" charset="0"/>
                <a:cs typeface="Poppins" panose="00000500000000000000" pitchFamily="2" charset="0"/>
              </a:defRPr>
            </a:lvl1pPr>
          </a:lstStyle>
          <a:p>
            <a:pPr lvl="0"/>
            <a:r>
              <a:rPr lang="en-GB"/>
              <a:t>Date</a:t>
            </a:r>
            <a:endParaRPr lang="en-US"/>
          </a:p>
        </p:txBody>
      </p:sp>
      <p:pic>
        <p:nvPicPr>
          <p:cNvPr id="9" name="Picture 8" descr="Text&#10;&#10;Description automatically generated">
            <a:extLst>
              <a:ext uri="{FF2B5EF4-FFF2-40B4-BE49-F238E27FC236}">
                <a16:creationId xmlns:a16="http://schemas.microsoft.com/office/drawing/2014/main" id="{8D42B5B6-3D52-76F3-290C-8A0140DF92A4}"/>
              </a:ext>
            </a:extLst>
          </p:cNvPr>
          <p:cNvPicPr>
            <a:picLocks noChangeAspect="1"/>
          </p:cNvPicPr>
          <p:nvPr userDrawn="1"/>
        </p:nvPicPr>
        <p:blipFill>
          <a:blip r:embed="rId2"/>
          <a:stretch>
            <a:fillRect/>
          </a:stretch>
        </p:blipFill>
        <p:spPr>
          <a:xfrm>
            <a:off x="9386942" y="426211"/>
            <a:ext cx="2217683" cy="924272"/>
          </a:xfrm>
          <a:prstGeom prst="rect">
            <a:avLst/>
          </a:prstGeom>
        </p:spPr>
      </p:pic>
    </p:spTree>
    <p:extLst>
      <p:ext uri="{BB962C8B-B14F-4D97-AF65-F5344CB8AC3E}">
        <p14:creationId xmlns:p14="http://schemas.microsoft.com/office/powerpoint/2010/main" val="3997804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9EFB959-6D65-08DD-1707-367D384389D8}"/>
              </a:ext>
            </a:extLst>
          </p:cNvPr>
          <p:cNvSpPr/>
          <p:nvPr userDrawn="1"/>
        </p:nvSpPr>
        <p:spPr>
          <a:xfrm>
            <a:off x="-152400" y="-66675"/>
            <a:ext cx="12525375" cy="7162800"/>
          </a:xfrm>
          <a:prstGeom prst="rect">
            <a:avLst/>
          </a:prstGeom>
          <a:solidFill>
            <a:srgbClr val="869F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
          </a:p>
        </p:txBody>
      </p:sp>
      <p:sp>
        <p:nvSpPr>
          <p:cNvPr id="12" name="Title 1">
            <a:extLst>
              <a:ext uri="{FF2B5EF4-FFF2-40B4-BE49-F238E27FC236}">
                <a16:creationId xmlns:a16="http://schemas.microsoft.com/office/drawing/2014/main" id="{FC941108-3710-2448-ADA6-946070443F01}"/>
              </a:ext>
            </a:extLst>
          </p:cNvPr>
          <p:cNvSpPr>
            <a:spLocks noGrp="1"/>
          </p:cNvSpPr>
          <p:nvPr>
            <p:ph type="ctrTitle" hasCustomPrompt="1"/>
          </p:nvPr>
        </p:nvSpPr>
        <p:spPr>
          <a:xfrm>
            <a:off x="658813" y="2133599"/>
            <a:ext cx="5257800" cy="2105892"/>
          </a:xfrm>
        </p:spPr>
        <p:txBody>
          <a:bodyPr anchor="t" anchorCtr="0">
            <a:normAutofit/>
          </a:bodyPr>
          <a:lstStyle>
            <a:lvl1pPr algn="l">
              <a:lnSpc>
                <a:spcPts val="3800"/>
              </a:lnSpc>
              <a:defRPr sz="4000" cap="none" baseline="0">
                <a:solidFill>
                  <a:srgbClr val="FFFFFF"/>
                </a:solidFill>
              </a:defRPr>
            </a:lvl1pPr>
          </a:lstStyle>
          <a:p>
            <a:r>
              <a:rPr lang="en-GB"/>
              <a:t>Click to edit master title style</a:t>
            </a:r>
            <a:endParaRPr lang="en-US"/>
          </a:p>
        </p:txBody>
      </p:sp>
      <p:sp>
        <p:nvSpPr>
          <p:cNvPr id="14" name="Subtitle 2">
            <a:extLst>
              <a:ext uri="{FF2B5EF4-FFF2-40B4-BE49-F238E27FC236}">
                <a16:creationId xmlns:a16="http://schemas.microsoft.com/office/drawing/2014/main" id="{A0B17292-86DE-3646-9055-0649F6DD4F0A}"/>
              </a:ext>
            </a:extLst>
          </p:cNvPr>
          <p:cNvSpPr>
            <a:spLocks noGrp="1"/>
          </p:cNvSpPr>
          <p:nvPr>
            <p:ph type="subTitle" idx="1" hasCustomPrompt="1"/>
          </p:nvPr>
        </p:nvSpPr>
        <p:spPr>
          <a:xfrm>
            <a:off x="658813" y="4328174"/>
            <a:ext cx="5257800" cy="1157286"/>
          </a:xfrm>
        </p:spPr>
        <p:txBody>
          <a:bodyPr lIns="0" tIns="0" rIns="0" bIns="0" anchor="t" anchorCtr="0">
            <a:normAutofit/>
          </a:bodyPr>
          <a:lstStyle>
            <a:lvl1pPr marL="0" indent="0" algn="l">
              <a:buNone/>
              <a:defRPr sz="2800">
                <a:solidFill>
                  <a:srgbClr val="003767"/>
                </a:solidFill>
                <a:latin typeface="Poppins" panose="00000500000000000000" pitchFamily="2" charset="0"/>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Picture Placeholder 9">
            <a:extLst>
              <a:ext uri="{FF2B5EF4-FFF2-40B4-BE49-F238E27FC236}">
                <a16:creationId xmlns:a16="http://schemas.microsoft.com/office/drawing/2014/main" id="{8713F8DA-6388-3248-8B62-00E59684EABA}"/>
              </a:ext>
            </a:extLst>
          </p:cNvPr>
          <p:cNvSpPr>
            <a:spLocks noGrp="1"/>
          </p:cNvSpPr>
          <p:nvPr>
            <p:ph type="pic" sz="quarter" idx="13"/>
          </p:nvPr>
        </p:nvSpPr>
        <p:spPr>
          <a:xfrm>
            <a:off x="6275388" y="2133599"/>
            <a:ext cx="5329237" cy="4103687"/>
          </a:xfrm>
          <a:prstGeom prst="round2DiagRect">
            <a:avLst>
              <a:gd name="adj1" fmla="val 4857"/>
              <a:gd name="adj2" fmla="val 0"/>
            </a:avLst>
          </a:prstGeom>
        </p:spPr>
        <p:txBody>
          <a:bodyPr/>
          <a:lstStyle>
            <a:lvl1pPr>
              <a:defRPr>
                <a:solidFill>
                  <a:srgbClr val="FFFFFF"/>
                </a:solidFill>
              </a:defRPr>
            </a:lvl1pPr>
          </a:lstStyle>
          <a:p>
            <a:r>
              <a:rPr lang="en-US"/>
              <a:t>Click icon to add picture</a:t>
            </a:r>
            <a:endParaRPr lang="en-AU"/>
          </a:p>
        </p:txBody>
      </p:sp>
      <p:sp>
        <p:nvSpPr>
          <p:cNvPr id="16" name="Text Placeholder 5">
            <a:extLst>
              <a:ext uri="{FF2B5EF4-FFF2-40B4-BE49-F238E27FC236}">
                <a16:creationId xmlns:a16="http://schemas.microsoft.com/office/drawing/2014/main" id="{75B6F28A-80E6-8A45-AF9B-EC9F1AFBF8D3}"/>
              </a:ext>
            </a:extLst>
          </p:cNvPr>
          <p:cNvSpPr>
            <a:spLocks noGrp="1"/>
          </p:cNvSpPr>
          <p:nvPr>
            <p:ph type="body" sz="quarter" idx="14" hasCustomPrompt="1"/>
          </p:nvPr>
        </p:nvSpPr>
        <p:spPr>
          <a:xfrm>
            <a:off x="658813" y="6005945"/>
            <a:ext cx="2693987" cy="242453"/>
          </a:xfrm>
        </p:spPr>
        <p:txBody>
          <a:bodyPr lIns="0" tIns="0" rIns="0" bIns="0">
            <a:normAutofit/>
          </a:bodyPr>
          <a:lstStyle>
            <a:lvl1pPr marL="0" indent="0">
              <a:buNone/>
              <a:defRPr sz="2000">
                <a:solidFill>
                  <a:schemeClr val="bg1"/>
                </a:solidFill>
                <a:latin typeface="Poppins" panose="00000500000000000000" pitchFamily="2" charset="0"/>
                <a:cs typeface="Poppins" panose="00000500000000000000" pitchFamily="2" charset="0"/>
              </a:defRPr>
            </a:lvl1pPr>
          </a:lstStyle>
          <a:p>
            <a:pPr lvl="0"/>
            <a:r>
              <a:rPr lang="en-GB"/>
              <a:t>Date</a:t>
            </a:r>
            <a:endParaRPr lang="en-US"/>
          </a:p>
        </p:txBody>
      </p:sp>
      <p:pic>
        <p:nvPicPr>
          <p:cNvPr id="9" name="Picture 8">
            <a:extLst>
              <a:ext uri="{FF2B5EF4-FFF2-40B4-BE49-F238E27FC236}">
                <a16:creationId xmlns:a16="http://schemas.microsoft.com/office/drawing/2014/main" id="{55C5B3D9-7630-B30B-41CF-8ED75E3FF48F}"/>
              </a:ext>
            </a:extLst>
          </p:cNvPr>
          <p:cNvPicPr>
            <a:picLocks noChangeAspect="1"/>
          </p:cNvPicPr>
          <p:nvPr userDrawn="1"/>
        </p:nvPicPr>
        <p:blipFill>
          <a:blip r:embed="rId2"/>
          <a:srcRect/>
          <a:stretch/>
        </p:blipFill>
        <p:spPr>
          <a:xfrm>
            <a:off x="9386942" y="431596"/>
            <a:ext cx="2217683" cy="913501"/>
          </a:xfrm>
          <a:prstGeom prst="rect">
            <a:avLst/>
          </a:prstGeom>
        </p:spPr>
      </p:pic>
    </p:spTree>
    <p:extLst>
      <p:ext uri="{BB962C8B-B14F-4D97-AF65-F5344CB8AC3E}">
        <p14:creationId xmlns:p14="http://schemas.microsoft.com/office/powerpoint/2010/main" val="3726796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99F61-2A3B-0642-8BB6-79F589399EB0}"/>
              </a:ext>
            </a:extLst>
          </p:cNvPr>
          <p:cNvSpPr>
            <a:spLocks noGrp="1"/>
          </p:cNvSpPr>
          <p:nvPr>
            <p:ph type="ctrTitle" hasCustomPrompt="1"/>
          </p:nvPr>
        </p:nvSpPr>
        <p:spPr>
          <a:xfrm>
            <a:off x="658813" y="2133599"/>
            <a:ext cx="5257800" cy="2105892"/>
          </a:xfrm>
        </p:spPr>
        <p:txBody>
          <a:bodyPr anchor="t" anchorCtr="0">
            <a:normAutofit/>
          </a:bodyPr>
          <a:lstStyle>
            <a:lvl1pPr algn="l">
              <a:lnSpc>
                <a:spcPts val="3800"/>
              </a:lnSpc>
              <a:defRPr sz="4000" cap="none" baseline="0">
                <a:solidFill>
                  <a:srgbClr val="003767"/>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1744462B-72B3-6F44-A72C-2E5B15CC4B56}"/>
              </a:ext>
            </a:extLst>
          </p:cNvPr>
          <p:cNvSpPr>
            <a:spLocks noGrp="1"/>
          </p:cNvSpPr>
          <p:nvPr>
            <p:ph type="subTitle" idx="1" hasCustomPrompt="1"/>
          </p:nvPr>
        </p:nvSpPr>
        <p:spPr>
          <a:xfrm>
            <a:off x="658813" y="4328174"/>
            <a:ext cx="5257800" cy="1157286"/>
          </a:xfrm>
        </p:spPr>
        <p:txBody>
          <a:bodyPr lIns="0" tIns="0" rIns="0" bIns="0" anchor="t" anchorCtr="0">
            <a:normAutofit/>
          </a:bodyPr>
          <a:lstStyle>
            <a:lvl1pPr marL="0" indent="0" algn="l">
              <a:buNone/>
              <a:defRPr sz="2800">
                <a:solidFill>
                  <a:srgbClr val="DA1710"/>
                </a:solidFill>
                <a:latin typeface="Poppins" panose="00000500000000000000" pitchFamily="2" charset="0"/>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Picture Placeholder 9">
            <a:extLst>
              <a:ext uri="{FF2B5EF4-FFF2-40B4-BE49-F238E27FC236}">
                <a16:creationId xmlns:a16="http://schemas.microsoft.com/office/drawing/2014/main" id="{33C53F7F-ECB1-8744-ADD1-44BC1782DFD0}"/>
              </a:ext>
            </a:extLst>
          </p:cNvPr>
          <p:cNvSpPr>
            <a:spLocks noGrp="1"/>
          </p:cNvSpPr>
          <p:nvPr>
            <p:ph type="pic" sz="quarter" idx="13"/>
          </p:nvPr>
        </p:nvSpPr>
        <p:spPr>
          <a:xfrm>
            <a:off x="6275388" y="2133599"/>
            <a:ext cx="5329237" cy="4103687"/>
          </a:xfrm>
          <a:prstGeom prst="round2DiagRect">
            <a:avLst>
              <a:gd name="adj1" fmla="val 4857"/>
              <a:gd name="adj2" fmla="val 0"/>
            </a:avLst>
          </a:prstGeom>
        </p:spPr>
        <p:txBody>
          <a:bodyPr/>
          <a:lstStyle>
            <a:lvl1pPr>
              <a:defRPr>
                <a:solidFill>
                  <a:srgbClr val="003767"/>
                </a:solidFill>
                <a:latin typeface="Poppins" panose="00000500000000000000" pitchFamily="2" charset="0"/>
                <a:cs typeface="Poppins" panose="00000500000000000000" pitchFamily="2" charset="0"/>
              </a:defRPr>
            </a:lvl1pPr>
          </a:lstStyle>
          <a:p>
            <a:r>
              <a:rPr lang="en-US"/>
              <a:t>Click icon to add picture</a:t>
            </a:r>
            <a:endParaRPr lang="en-AU"/>
          </a:p>
        </p:txBody>
      </p:sp>
      <p:sp>
        <p:nvSpPr>
          <p:cNvPr id="9" name="Text Placeholder 5">
            <a:extLst>
              <a:ext uri="{FF2B5EF4-FFF2-40B4-BE49-F238E27FC236}">
                <a16:creationId xmlns:a16="http://schemas.microsoft.com/office/drawing/2014/main" id="{C51F0577-889E-484D-915B-1E0288904E0F}"/>
              </a:ext>
            </a:extLst>
          </p:cNvPr>
          <p:cNvSpPr>
            <a:spLocks noGrp="1"/>
          </p:cNvSpPr>
          <p:nvPr>
            <p:ph type="body" sz="quarter" idx="14" hasCustomPrompt="1"/>
          </p:nvPr>
        </p:nvSpPr>
        <p:spPr>
          <a:xfrm>
            <a:off x="658813" y="6005945"/>
            <a:ext cx="2693987" cy="242453"/>
          </a:xfrm>
        </p:spPr>
        <p:txBody>
          <a:bodyPr lIns="0" tIns="0" rIns="0" bIns="0">
            <a:normAutofit/>
          </a:bodyPr>
          <a:lstStyle>
            <a:lvl1pPr marL="0" indent="0">
              <a:buNone/>
              <a:defRPr sz="2000">
                <a:solidFill>
                  <a:srgbClr val="869FB4"/>
                </a:solidFill>
                <a:latin typeface="Poppins" panose="00000500000000000000" pitchFamily="2" charset="0"/>
                <a:cs typeface="Poppins" panose="00000500000000000000" pitchFamily="2" charset="0"/>
              </a:defRPr>
            </a:lvl1pPr>
          </a:lstStyle>
          <a:p>
            <a:pPr lvl="0"/>
            <a:r>
              <a:rPr lang="en-GB"/>
              <a:t>Date</a:t>
            </a:r>
            <a:endParaRPr lang="en-US"/>
          </a:p>
        </p:txBody>
      </p:sp>
      <p:sp>
        <p:nvSpPr>
          <p:cNvPr id="4" name="Rectangle 3">
            <a:extLst>
              <a:ext uri="{FF2B5EF4-FFF2-40B4-BE49-F238E27FC236}">
                <a16:creationId xmlns:a16="http://schemas.microsoft.com/office/drawing/2014/main" id="{67382B81-8E0A-2251-9FFC-04843A715290}"/>
              </a:ext>
            </a:extLst>
          </p:cNvPr>
          <p:cNvSpPr/>
          <p:nvPr userDrawn="1"/>
        </p:nvSpPr>
        <p:spPr>
          <a:xfrm>
            <a:off x="9557886" y="487556"/>
            <a:ext cx="2046739" cy="956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a:extLst>
              <a:ext uri="{FF2B5EF4-FFF2-40B4-BE49-F238E27FC236}">
                <a16:creationId xmlns:a16="http://schemas.microsoft.com/office/drawing/2014/main" id="{A55EA56C-CCEA-1C07-2136-6B0506B771B1}"/>
              </a:ext>
            </a:extLst>
          </p:cNvPr>
          <p:cNvPicPr>
            <a:picLocks noChangeAspect="1"/>
          </p:cNvPicPr>
          <p:nvPr userDrawn="1"/>
        </p:nvPicPr>
        <p:blipFill>
          <a:blip r:embed="rId2"/>
          <a:srcRect/>
          <a:stretch/>
        </p:blipFill>
        <p:spPr>
          <a:xfrm>
            <a:off x="9386942" y="431596"/>
            <a:ext cx="2217683" cy="913501"/>
          </a:xfrm>
          <a:prstGeom prst="rect">
            <a:avLst/>
          </a:prstGeom>
        </p:spPr>
      </p:pic>
    </p:spTree>
    <p:extLst>
      <p:ext uri="{BB962C8B-B14F-4D97-AF65-F5344CB8AC3E}">
        <p14:creationId xmlns:p14="http://schemas.microsoft.com/office/powerpoint/2010/main" val="2766390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 General Page with Bullet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AE974-F2C9-48FC-AAAD-06352D14C56C}"/>
              </a:ext>
            </a:extLst>
          </p:cNvPr>
          <p:cNvSpPr>
            <a:spLocks noGrp="1"/>
          </p:cNvSpPr>
          <p:nvPr>
            <p:ph type="title" hasCustomPrompt="1"/>
          </p:nvPr>
        </p:nvSpPr>
        <p:spPr>
          <a:xfrm>
            <a:off x="619123" y="508000"/>
            <a:ext cx="5126400" cy="1047323"/>
          </a:xfrm>
        </p:spPr>
        <p:txBody>
          <a:bodyPr>
            <a:noAutofit/>
          </a:bodyPr>
          <a:lstStyle>
            <a:lvl1pPr>
              <a:defRPr sz="2800">
                <a:solidFill>
                  <a:srgbClr val="0A214D"/>
                </a:solidFill>
                <a:latin typeface="+mj-lt"/>
                <a:cs typeface="Poppins" panose="00000500000000000000" pitchFamily="2" charset="0"/>
              </a:defRPr>
            </a:lvl1pPr>
          </a:lstStyle>
          <a:p>
            <a:r>
              <a:rPr lang="en-US"/>
              <a:t>Slide title</a:t>
            </a:r>
            <a:br>
              <a:rPr lang="en-US"/>
            </a:br>
            <a:r>
              <a:rPr lang="en-US"/>
              <a:t>second line</a:t>
            </a:r>
            <a:endParaRPr lang="en-AU"/>
          </a:p>
        </p:txBody>
      </p:sp>
      <p:sp>
        <p:nvSpPr>
          <p:cNvPr id="3" name="Content Placeholder 2">
            <a:extLst>
              <a:ext uri="{FF2B5EF4-FFF2-40B4-BE49-F238E27FC236}">
                <a16:creationId xmlns:a16="http://schemas.microsoft.com/office/drawing/2014/main" id="{2DAED892-70E4-4A57-B33C-95E9C22BF561}"/>
              </a:ext>
            </a:extLst>
          </p:cNvPr>
          <p:cNvSpPr>
            <a:spLocks noGrp="1"/>
          </p:cNvSpPr>
          <p:nvPr>
            <p:ph idx="1" hasCustomPrompt="1"/>
          </p:nvPr>
        </p:nvSpPr>
        <p:spPr>
          <a:xfrm>
            <a:off x="619124" y="2026800"/>
            <a:ext cx="5124451" cy="4193024"/>
          </a:xfrm>
        </p:spPr>
        <p:txBody>
          <a:bodyPr>
            <a:noAutofit/>
          </a:bodyPr>
          <a:lstStyle>
            <a:lvl1pPr marL="285750" indent="-285750">
              <a:spcBef>
                <a:spcPts val="700"/>
              </a:spcBef>
              <a:spcAft>
                <a:spcPts val="500"/>
              </a:spcAft>
              <a:buClr>
                <a:schemeClr val="accent1"/>
              </a:buClr>
              <a:buFont typeface="Arial" panose="020B0604020202020204" pitchFamily="34" charset="0"/>
              <a:buChar char="•"/>
              <a:defRPr sz="1800" b="0">
                <a:solidFill>
                  <a:srgbClr val="333333"/>
                </a:solidFill>
                <a:latin typeface="+mn-lt"/>
              </a:defRPr>
            </a:lvl1pPr>
            <a:lvl2pPr>
              <a:defRPr sz="2400" b="1" baseline="0">
                <a:solidFill>
                  <a:schemeClr val="accent2"/>
                </a:solidFill>
              </a:defRPr>
            </a:lvl2pPr>
            <a:lvl3pPr marL="0" indent="0">
              <a:spcBef>
                <a:spcPts val="2400"/>
              </a:spcBef>
              <a:buNone/>
              <a:defRPr sz="2000" b="1">
                <a:solidFill>
                  <a:srgbClr val="E58221"/>
                </a:solidFill>
              </a:defRPr>
            </a:lvl3pPr>
          </a:lstStyle>
          <a:p>
            <a:pPr lvl="0"/>
            <a:r>
              <a:rPr lang="en-US"/>
              <a:t>Bullet points</a:t>
            </a:r>
          </a:p>
          <a:p>
            <a:pPr lvl="0"/>
            <a:r>
              <a:rPr lang="en-US"/>
              <a:t>Bullet points</a:t>
            </a:r>
          </a:p>
          <a:p>
            <a:pPr lvl="0"/>
            <a:r>
              <a:rPr lang="en-US"/>
              <a:t>Bullet points</a:t>
            </a:r>
          </a:p>
        </p:txBody>
      </p:sp>
      <p:sp>
        <p:nvSpPr>
          <p:cNvPr id="10" name="Picture Placeholder 9">
            <a:extLst>
              <a:ext uri="{FF2B5EF4-FFF2-40B4-BE49-F238E27FC236}">
                <a16:creationId xmlns:a16="http://schemas.microsoft.com/office/drawing/2014/main" id="{81B3F8AA-A458-4DFD-8D29-51619A0174A8}"/>
              </a:ext>
            </a:extLst>
          </p:cNvPr>
          <p:cNvSpPr>
            <a:spLocks noGrp="1"/>
          </p:cNvSpPr>
          <p:nvPr>
            <p:ph type="pic" sz="quarter" idx="13"/>
          </p:nvPr>
        </p:nvSpPr>
        <p:spPr>
          <a:xfrm>
            <a:off x="6467475" y="2026800"/>
            <a:ext cx="5004000" cy="4193024"/>
          </a:xfrm>
          <a:prstGeom prst="round2DiagRect">
            <a:avLst>
              <a:gd name="adj1" fmla="val 4857"/>
              <a:gd name="adj2" fmla="val 0"/>
            </a:avLst>
          </a:prstGeom>
        </p:spPr>
        <p:txBody>
          <a:bodyPr/>
          <a:lstStyle>
            <a:lvl1pPr>
              <a:defRPr sz="1800">
                <a:solidFill>
                  <a:srgbClr val="0A214D"/>
                </a:solidFill>
                <a:latin typeface="Poppins" panose="00000500000000000000" pitchFamily="2" charset="0"/>
                <a:cs typeface="Poppins" panose="00000500000000000000" pitchFamily="2" charset="0"/>
              </a:defRPr>
            </a:lvl1pPr>
          </a:lstStyle>
          <a:p>
            <a:r>
              <a:rPr lang="en-US"/>
              <a:t>Click icon to add picture</a:t>
            </a:r>
            <a:endParaRPr lang="en-AU"/>
          </a:p>
        </p:txBody>
      </p:sp>
      <p:sp>
        <p:nvSpPr>
          <p:cNvPr id="14" name="Footer Placeholder 13">
            <a:extLst>
              <a:ext uri="{FF2B5EF4-FFF2-40B4-BE49-F238E27FC236}">
                <a16:creationId xmlns:a16="http://schemas.microsoft.com/office/drawing/2014/main" id="{FBC0B086-32F7-4055-B468-0A57B51129AD}"/>
              </a:ext>
            </a:extLst>
          </p:cNvPr>
          <p:cNvSpPr>
            <a:spLocks noGrp="1"/>
          </p:cNvSpPr>
          <p:nvPr>
            <p:ph type="ftr" sz="quarter" idx="14"/>
          </p:nvPr>
        </p:nvSpPr>
        <p:spPr/>
        <p:txBody>
          <a:bodyPr/>
          <a:lstStyle>
            <a:lvl1pPr>
              <a:defRPr sz="700">
                <a:latin typeface="Poppins" panose="00000500000000000000" pitchFamily="2" charset="0"/>
                <a:cs typeface="Poppins" panose="00000500000000000000" pitchFamily="2" charset="0"/>
              </a:defRPr>
            </a:lvl1pPr>
          </a:lstStyle>
          <a:p>
            <a:r>
              <a:rPr lang="en-AU"/>
              <a:t>The Smith Family</a:t>
            </a:r>
          </a:p>
        </p:txBody>
      </p:sp>
      <p:sp>
        <p:nvSpPr>
          <p:cNvPr id="15" name="Slide Number Placeholder 14">
            <a:extLst>
              <a:ext uri="{FF2B5EF4-FFF2-40B4-BE49-F238E27FC236}">
                <a16:creationId xmlns:a16="http://schemas.microsoft.com/office/drawing/2014/main" id="{BA3F4BDB-A48A-4616-B61D-6D6B9EDADACA}"/>
              </a:ext>
            </a:extLst>
          </p:cNvPr>
          <p:cNvSpPr>
            <a:spLocks noGrp="1"/>
          </p:cNvSpPr>
          <p:nvPr>
            <p:ph type="sldNum" sz="quarter" idx="15"/>
          </p:nvPr>
        </p:nvSpPr>
        <p:spPr/>
        <p:txBody>
          <a:bodyPr/>
          <a:lstStyle>
            <a:lvl1pPr>
              <a:defRPr sz="900">
                <a:latin typeface="Poppins" panose="00000500000000000000" pitchFamily="2" charset="0"/>
                <a:cs typeface="Poppins" panose="00000500000000000000" pitchFamily="2" charset="0"/>
              </a:defRPr>
            </a:lvl1pPr>
          </a:lstStyle>
          <a:p>
            <a:fld id="{701659A3-48E7-4852-8A6D-A4F0E88FDBAC}" type="slidenum">
              <a:rPr lang="en-AU" smtClean="0"/>
              <a:pPr/>
              <a:t>‹#›</a:t>
            </a:fld>
            <a:endParaRPr lang="en-AU"/>
          </a:p>
        </p:txBody>
      </p:sp>
      <p:pic>
        <p:nvPicPr>
          <p:cNvPr id="7" name="Picture 6" descr="Logo, company name&#10;&#10;Description automatically generated">
            <a:extLst>
              <a:ext uri="{FF2B5EF4-FFF2-40B4-BE49-F238E27FC236}">
                <a16:creationId xmlns:a16="http://schemas.microsoft.com/office/drawing/2014/main" id="{7C5D0560-97D6-3B65-5E89-1DBE7BA0132A}"/>
              </a:ext>
            </a:extLst>
          </p:cNvPr>
          <p:cNvPicPr>
            <a:picLocks noChangeAspect="1"/>
          </p:cNvPicPr>
          <p:nvPr userDrawn="1"/>
        </p:nvPicPr>
        <p:blipFill>
          <a:blip r:embed="rId2"/>
          <a:stretch>
            <a:fillRect/>
          </a:stretch>
        </p:blipFill>
        <p:spPr>
          <a:xfrm>
            <a:off x="9528301" y="323794"/>
            <a:ext cx="2070412" cy="1242247"/>
          </a:xfrm>
          <a:prstGeom prst="rect">
            <a:avLst/>
          </a:prstGeom>
        </p:spPr>
      </p:pic>
    </p:spTree>
    <p:extLst>
      <p:ext uri="{BB962C8B-B14F-4D97-AF65-F5344CB8AC3E}">
        <p14:creationId xmlns:p14="http://schemas.microsoft.com/office/powerpoint/2010/main" val="4058661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Two-Column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AE974-F2C9-48FC-AAAD-06352D14C56C}"/>
              </a:ext>
            </a:extLst>
          </p:cNvPr>
          <p:cNvSpPr>
            <a:spLocks noGrp="1"/>
          </p:cNvSpPr>
          <p:nvPr>
            <p:ph type="title" hasCustomPrompt="1"/>
          </p:nvPr>
        </p:nvSpPr>
        <p:spPr>
          <a:xfrm>
            <a:off x="619123" y="508000"/>
            <a:ext cx="5126400" cy="1047323"/>
          </a:xfrm>
        </p:spPr>
        <p:txBody>
          <a:bodyPr>
            <a:noAutofit/>
          </a:bodyPr>
          <a:lstStyle>
            <a:lvl1pPr>
              <a:defRPr sz="2800">
                <a:solidFill>
                  <a:srgbClr val="0A214D"/>
                </a:solidFill>
                <a:latin typeface="+mj-lt"/>
                <a:cs typeface="Poppins" panose="00000500000000000000" pitchFamily="2" charset="0"/>
              </a:defRPr>
            </a:lvl1pPr>
          </a:lstStyle>
          <a:p>
            <a:r>
              <a:rPr lang="en-US"/>
              <a:t>Slide title</a:t>
            </a:r>
            <a:br>
              <a:rPr lang="en-US"/>
            </a:br>
            <a:r>
              <a:rPr lang="en-US"/>
              <a:t>second line</a:t>
            </a:r>
            <a:endParaRPr lang="en-AU"/>
          </a:p>
        </p:txBody>
      </p:sp>
      <p:sp>
        <p:nvSpPr>
          <p:cNvPr id="3" name="Content Placeholder 2">
            <a:extLst>
              <a:ext uri="{FF2B5EF4-FFF2-40B4-BE49-F238E27FC236}">
                <a16:creationId xmlns:a16="http://schemas.microsoft.com/office/drawing/2014/main" id="{2DAED892-70E4-4A57-B33C-95E9C22BF561}"/>
              </a:ext>
            </a:extLst>
          </p:cNvPr>
          <p:cNvSpPr>
            <a:spLocks noGrp="1"/>
          </p:cNvSpPr>
          <p:nvPr>
            <p:ph idx="1" hasCustomPrompt="1"/>
          </p:nvPr>
        </p:nvSpPr>
        <p:spPr>
          <a:xfrm>
            <a:off x="619124" y="2026800"/>
            <a:ext cx="5124451" cy="4193024"/>
          </a:xfrm>
        </p:spPr>
        <p:txBody>
          <a:bodyPr>
            <a:noAutofit/>
          </a:bodyPr>
          <a:lstStyle>
            <a:lvl1pPr>
              <a:defRPr sz="1800" b="0">
                <a:solidFill>
                  <a:srgbClr val="333333"/>
                </a:solidFill>
                <a:latin typeface="+mn-lt"/>
              </a:defRPr>
            </a:lvl1pPr>
            <a:lvl2pPr>
              <a:defRPr sz="2400" b="1" baseline="0">
                <a:solidFill>
                  <a:schemeClr val="accent2"/>
                </a:solidFill>
              </a:defRPr>
            </a:lvl2pPr>
            <a:lvl3pPr marL="0" indent="0">
              <a:spcBef>
                <a:spcPts val="2400"/>
              </a:spcBef>
              <a:buNone/>
              <a:defRPr sz="2000" b="1">
                <a:solidFill>
                  <a:srgbClr val="E58221"/>
                </a:solidFill>
              </a:defRPr>
            </a:lvl3pPr>
          </a:lstStyle>
          <a:p>
            <a:pPr lvl="0"/>
            <a:r>
              <a:rPr lang="en-US"/>
              <a:t>Level 1</a:t>
            </a:r>
          </a:p>
        </p:txBody>
      </p:sp>
      <p:sp>
        <p:nvSpPr>
          <p:cNvPr id="14" name="Footer Placeholder 13">
            <a:extLst>
              <a:ext uri="{FF2B5EF4-FFF2-40B4-BE49-F238E27FC236}">
                <a16:creationId xmlns:a16="http://schemas.microsoft.com/office/drawing/2014/main" id="{FBC0B086-32F7-4055-B468-0A57B51129AD}"/>
              </a:ext>
            </a:extLst>
          </p:cNvPr>
          <p:cNvSpPr>
            <a:spLocks noGrp="1"/>
          </p:cNvSpPr>
          <p:nvPr>
            <p:ph type="ftr" sz="quarter" idx="14"/>
          </p:nvPr>
        </p:nvSpPr>
        <p:spPr/>
        <p:txBody>
          <a:bodyPr/>
          <a:lstStyle>
            <a:lvl1pPr>
              <a:defRPr sz="700">
                <a:latin typeface="Poppins" panose="00000500000000000000" pitchFamily="2" charset="0"/>
                <a:cs typeface="Poppins" panose="00000500000000000000" pitchFamily="2" charset="0"/>
              </a:defRPr>
            </a:lvl1pPr>
          </a:lstStyle>
          <a:p>
            <a:r>
              <a:rPr lang="en-AU"/>
              <a:t>The Smith Family</a:t>
            </a:r>
          </a:p>
        </p:txBody>
      </p:sp>
      <p:sp>
        <p:nvSpPr>
          <p:cNvPr id="15" name="Slide Number Placeholder 14">
            <a:extLst>
              <a:ext uri="{FF2B5EF4-FFF2-40B4-BE49-F238E27FC236}">
                <a16:creationId xmlns:a16="http://schemas.microsoft.com/office/drawing/2014/main" id="{BA3F4BDB-A48A-4616-B61D-6D6B9EDADACA}"/>
              </a:ext>
            </a:extLst>
          </p:cNvPr>
          <p:cNvSpPr>
            <a:spLocks noGrp="1"/>
          </p:cNvSpPr>
          <p:nvPr>
            <p:ph type="sldNum" sz="quarter" idx="15"/>
          </p:nvPr>
        </p:nvSpPr>
        <p:spPr/>
        <p:txBody>
          <a:bodyPr/>
          <a:lstStyle>
            <a:lvl1pPr>
              <a:defRPr sz="900">
                <a:latin typeface="Poppins" panose="00000500000000000000" pitchFamily="2" charset="0"/>
                <a:cs typeface="Poppins" panose="00000500000000000000" pitchFamily="2" charset="0"/>
              </a:defRPr>
            </a:lvl1pPr>
          </a:lstStyle>
          <a:p>
            <a:fld id="{701659A3-48E7-4852-8A6D-A4F0E88FDBAC}" type="slidenum">
              <a:rPr lang="en-AU" smtClean="0"/>
              <a:pPr/>
              <a:t>‹#›</a:t>
            </a:fld>
            <a:endParaRPr lang="en-AU"/>
          </a:p>
        </p:txBody>
      </p:sp>
      <p:sp>
        <p:nvSpPr>
          <p:cNvPr id="7" name="Content Placeholder 2">
            <a:extLst>
              <a:ext uri="{FF2B5EF4-FFF2-40B4-BE49-F238E27FC236}">
                <a16:creationId xmlns:a16="http://schemas.microsoft.com/office/drawing/2014/main" id="{755E4144-B8EA-4FEB-B128-D3D6F80AC3FB}"/>
              </a:ext>
            </a:extLst>
          </p:cNvPr>
          <p:cNvSpPr>
            <a:spLocks noGrp="1"/>
          </p:cNvSpPr>
          <p:nvPr>
            <p:ph idx="16" hasCustomPrompt="1"/>
          </p:nvPr>
        </p:nvSpPr>
        <p:spPr>
          <a:xfrm>
            <a:off x="6289638" y="2026800"/>
            <a:ext cx="5124451" cy="4193024"/>
          </a:xfrm>
        </p:spPr>
        <p:txBody>
          <a:bodyPr>
            <a:noAutofit/>
          </a:bodyPr>
          <a:lstStyle>
            <a:lvl1pPr>
              <a:defRPr sz="1800" b="0">
                <a:solidFill>
                  <a:srgbClr val="333333"/>
                </a:solidFill>
                <a:latin typeface="+mn-lt"/>
              </a:defRPr>
            </a:lvl1pPr>
            <a:lvl2pPr>
              <a:defRPr sz="2400" b="1" baseline="0">
                <a:solidFill>
                  <a:schemeClr val="accent2"/>
                </a:solidFill>
              </a:defRPr>
            </a:lvl2pPr>
            <a:lvl3pPr marL="0" indent="0">
              <a:spcBef>
                <a:spcPts val="2400"/>
              </a:spcBef>
              <a:buNone/>
              <a:defRPr sz="2000" b="1">
                <a:solidFill>
                  <a:srgbClr val="E58221"/>
                </a:solidFill>
              </a:defRPr>
            </a:lvl3pPr>
          </a:lstStyle>
          <a:p>
            <a:pPr lvl="0"/>
            <a:r>
              <a:rPr lang="en-US"/>
              <a:t>Level 1</a:t>
            </a:r>
          </a:p>
        </p:txBody>
      </p:sp>
      <p:pic>
        <p:nvPicPr>
          <p:cNvPr id="9" name="Picture 8" descr="Logo&#10;&#10;Description automatically generated">
            <a:extLst>
              <a:ext uri="{FF2B5EF4-FFF2-40B4-BE49-F238E27FC236}">
                <a16:creationId xmlns:a16="http://schemas.microsoft.com/office/drawing/2014/main" id="{0F2232BF-A352-4262-A5A8-45440FCDBD1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14045" y="508000"/>
            <a:ext cx="1858832" cy="765631"/>
          </a:xfrm>
          <a:prstGeom prst="rect">
            <a:avLst/>
          </a:prstGeom>
        </p:spPr>
      </p:pic>
    </p:spTree>
    <p:extLst>
      <p:ext uri="{BB962C8B-B14F-4D97-AF65-F5344CB8AC3E}">
        <p14:creationId xmlns:p14="http://schemas.microsoft.com/office/powerpoint/2010/main" val="1019590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General Page with Bullet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AE974-F2C9-48FC-AAAD-06352D14C56C}"/>
              </a:ext>
            </a:extLst>
          </p:cNvPr>
          <p:cNvSpPr>
            <a:spLocks noGrp="1"/>
          </p:cNvSpPr>
          <p:nvPr>
            <p:ph type="title" hasCustomPrompt="1"/>
          </p:nvPr>
        </p:nvSpPr>
        <p:spPr>
          <a:xfrm>
            <a:off x="619123" y="508000"/>
            <a:ext cx="5126400" cy="1047323"/>
          </a:xfrm>
        </p:spPr>
        <p:txBody>
          <a:bodyPr>
            <a:noAutofit/>
          </a:bodyPr>
          <a:lstStyle>
            <a:lvl1pPr>
              <a:defRPr sz="2800">
                <a:solidFill>
                  <a:srgbClr val="0A214D"/>
                </a:solidFill>
                <a:latin typeface="+mj-lt"/>
                <a:cs typeface="Poppins" panose="00000500000000000000" pitchFamily="2" charset="0"/>
              </a:defRPr>
            </a:lvl1pPr>
          </a:lstStyle>
          <a:p>
            <a:r>
              <a:rPr lang="en-US"/>
              <a:t>Slide title</a:t>
            </a:r>
            <a:br>
              <a:rPr lang="en-US"/>
            </a:br>
            <a:r>
              <a:rPr lang="en-US"/>
              <a:t>second line</a:t>
            </a:r>
            <a:endParaRPr lang="en-AU"/>
          </a:p>
        </p:txBody>
      </p:sp>
      <p:sp>
        <p:nvSpPr>
          <p:cNvPr id="3" name="Content Placeholder 2">
            <a:extLst>
              <a:ext uri="{FF2B5EF4-FFF2-40B4-BE49-F238E27FC236}">
                <a16:creationId xmlns:a16="http://schemas.microsoft.com/office/drawing/2014/main" id="{2DAED892-70E4-4A57-B33C-95E9C22BF561}"/>
              </a:ext>
            </a:extLst>
          </p:cNvPr>
          <p:cNvSpPr>
            <a:spLocks noGrp="1"/>
          </p:cNvSpPr>
          <p:nvPr>
            <p:ph idx="1" hasCustomPrompt="1"/>
          </p:nvPr>
        </p:nvSpPr>
        <p:spPr>
          <a:xfrm>
            <a:off x="619124" y="2026800"/>
            <a:ext cx="5124451" cy="4193024"/>
          </a:xfrm>
        </p:spPr>
        <p:txBody>
          <a:bodyPr>
            <a:noAutofit/>
          </a:bodyPr>
          <a:lstStyle>
            <a:lvl1pPr marL="285750" indent="-285750">
              <a:spcBef>
                <a:spcPts val="700"/>
              </a:spcBef>
              <a:spcAft>
                <a:spcPts val="500"/>
              </a:spcAft>
              <a:buClr>
                <a:schemeClr val="accent1"/>
              </a:buClr>
              <a:buFont typeface="Arial" panose="020B0604020202020204" pitchFamily="34" charset="0"/>
              <a:buChar char="•"/>
              <a:defRPr sz="1800" b="0">
                <a:solidFill>
                  <a:srgbClr val="333333"/>
                </a:solidFill>
                <a:latin typeface="+mn-lt"/>
              </a:defRPr>
            </a:lvl1pPr>
            <a:lvl2pPr>
              <a:defRPr sz="2400" b="1" baseline="0">
                <a:solidFill>
                  <a:schemeClr val="accent2"/>
                </a:solidFill>
              </a:defRPr>
            </a:lvl2pPr>
            <a:lvl3pPr marL="0" indent="0">
              <a:spcBef>
                <a:spcPts val="2400"/>
              </a:spcBef>
              <a:buNone/>
              <a:defRPr sz="2000" b="1">
                <a:solidFill>
                  <a:srgbClr val="E58221"/>
                </a:solidFill>
              </a:defRPr>
            </a:lvl3pPr>
          </a:lstStyle>
          <a:p>
            <a:pPr lvl="0"/>
            <a:r>
              <a:rPr lang="en-US"/>
              <a:t>Bullet points</a:t>
            </a:r>
          </a:p>
          <a:p>
            <a:pPr lvl="0"/>
            <a:r>
              <a:rPr lang="en-US"/>
              <a:t>Bullet points</a:t>
            </a:r>
          </a:p>
          <a:p>
            <a:pPr lvl="0"/>
            <a:r>
              <a:rPr lang="en-US"/>
              <a:t>Bullet points</a:t>
            </a:r>
          </a:p>
        </p:txBody>
      </p:sp>
      <p:sp>
        <p:nvSpPr>
          <p:cNvPr id="10" name="Picture Placeholder 9">
            <a:extLst>
              <a:ext uri="{FF2B5EF4-FFF2-40B4-BE49-F238E27FC236}">
                <a16:creationId xmlns:a16="http://schemas.microsoft.com/office/drawing/2014/main" id="{81B3F8AA-A458-4DFD-8D29-51619A0174A8}"/>
              </a:ext>
            </a:extLst>
          </p:cNvPr>
          <p:cNvSpPr>
            <a:spLocks noGrp="1"/>
          </p:cNvSpPr>
          <p:nvPr>
            <p:ph type="pic" sz="quarter" idx="13"/>
          </p:nvPr>
        </p:nvSpPr>
        <p:spPr>
          <a:xfrm>
            <a:off x="6467475" y="2026800"/>
            <a:ext cx="5004000" cy="4193024"/>
          </a:xfrm>
          <a:prstGeom prst="round2DiagRect">
            <a:avLst>
              <a:gd name="adj1" fmla="val 4857"/>
              <a:gd name="adj2" fmla="val 0"/>
            </a:avLst>
          </a:prstGeom>
        </p:spPr>
        <p:txBody>
          <a:bodyPr/>
          <a:lstStyle>
            <a:lvl1pPr>
              <a:defRPr sz="1800">
                <a:solidFill>
                  <a:srgbClr val="0A214D"/>
                </a:solidFill>
                <a:latin typeface="Poppins" panose="00000500000000000000" pitchFamily="2" charset="0"/>
                <a:cs typeface="Poppins" panose="00000500000000000000" pitchFamily="2" charset="0"/>
              </a:defRPr>
            </a:lvl1pPr>
          </a:lstStyle>
          <a:p>
            <a:r>
              <a:rPr lang="en-US"/>
              <a:t>Click icon to add picture</a:t>
            </a:r>
            <a:endParaRPr lang="en-AU"/>
          </a:p>
        </p:txBody>
      </p:sp>
      <p:sp>
        <p:nvSpPr>
          <p:cNvPr id="14" name="Footer Placeholder 13">
            <a:extLst>
              <a:ext uri="{FF2B5EF4-FFF2-40B4-BE49-F238E27FC236}">
                <a16:creationId xmlns:a16="http://schemas.microsoft.com/office/drawing/2014/main" id="{FBC0B086-32F7-4055-B468-0A57B51129AD}"/>
              </a:ext>
            </a:extLst>
          </p:cNvPr>
          <p:cNvSpPr>
            <a:spLocks noGrp="1"/>
          </p:cNvSpPr>
          <p:nvPr>
            <p:ph type="ftr" sz="quarter" idx="14"/>
          </p:nvPr>
        </p:nvSpPr>
        <p:spPr/>
        <p:txBody>
          <a:bodyPr/>
          <a:lstStyle>
            <a:lvl1pPr>
              <a:defRPr sz="700">
                <a:latin typeface="Poppins" panose="00000500000000000000" pitchFamily="2" charset="0"/>
                <a:cs typeface="Poppins" panose="00000500000000000000" pitchFamily="2" charset="0"/>
              </a:defRPr>
            </a:lvl1pPr>
          </a:lstStyle>
          <a:p>
            <a:r>
              <a:rPr lang="en-AU"/>
              <a:t>The Smith Family</a:t>
            </a:r>
          </a:p>
        </p:txBody>
      </p:sp>
      <p:sp>
        <p:nvSpPr>
          <p:cNvPr id="15" name="Slide Number Placeholder 14">
            <a:extLst>
              <a:ext uri="{FF2B5EF4-FFF2-40B4-BE49-F238E27FC236}">
                <a16:creationId xmlns:a16="http://schemas.microsoft.com/office/drawing/2014/main" id="{BA3F4BDB-A48A-4616-B61D-6D6B9EDADACA}"/>
              </a:ext>
            </a:extLst>
          </p:cNvPr>
          <p:cNvSpPr>
            <a:spLocks noGrp="1"/>
          </p:cNvSpPr>
          <p:nvPr>
            <p:ph type="sldNum" sz="quarter" idx="15"/>
          </p:nvPr>
        </p:nvSpPr>
        <p:spPr/>
        <p:txBody>
          <a:bodyPr/>
          <a:lstStyle>
            <a:lvl1pPr>
              <a:defRPr sz="900">
                <a:latin typeface="Poppins" panose="00000500000000000000" pitchFamily="2" charset="0"/>
                <a:cs typeface="Poppins" panose="00000500000000000000" pitchFamily="2" charset="0"/>
              </a:defRPr>
            </a:lvl1pPr>
          </a:lstStyle>
          <a:p>
            <a:fld id="{701659A3-48E7-4852-8A6D-A4F0E88FDBAC}" type="slidenum">
              <a:rPr lang="en-AU" smtClean="0"/>
              <a:pPr/>
              <a:t>‹#›</a:t>
            </a:fld>
            <a:endParaRPr lang="en-AU"/>
          </a:p>
        </p:txBody>
      </p:sp>
      <p:pic>
        <p:nvPicPr>
          <p:cNvPr id="7" name="Picture 6" descr="Logo, company name&#10;&#10;Description automatically generated">
            <a:extLst>
              <a:ext uri="{FF2B5EF4-FFF2-40B4-BE49-F238E27FC236}">
                <a16:creationId xmlns:a16="http://schemas.microsoft.com/office/drawing/2014/main" id="{7C5D0560-97D6-3B65-5E89-1DBE7BA0132A}"/>
              </a:ext>
            </a:extLst>
          </p:cNvPr>
          <p:cNvPicPr>
            <a:picLocks noChangeAspect="1"/>
          </p:cNvPicPr>
          <p:nvPr userDrawn="1"/>
        </p:nvPicPr>
        <p:blipFill>
          <a:blip r:embed="rId2"/>
          <a:stretch>
            <a:fillRect/>
          </a:stretch>
        </p:blipFill>
        <p:spPr>
          <a:xfrm>
            <a:off x="9528301" y="323794"/>
            <a:ext cx="2070412" cy="1242247"/>
          </a:xfrm>
          <a:prstGeom prst="rect">
            <a:avLst/>
          </a:prstGeom>
        </p:spPr>
      </p:pic>
    </p:spTree>
    <p:extLst>
      <p:ext uri="{BB962C8B-B14F-4D97-AF65-F5344CB8AC3E}">
        <p14:creationId xmlns:p14="http://schemas.microsoft.com/office/powerpoint/2010/main" val="3627434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CB739F-A201-5A46-841B-EB5D357D8174}"/>
              </a:ext>
            </a:extLst>
          </p:cNvPr>
          <p:cNvSpPr>
            <a:spLocks noGrp="1"/>
          </p:cNvSpPr>
          <p:nvPr>
            <p:ph type="title"/>
          </p:nvPr>
        </p:nvSpPr>
        <p:spPr>
          <a:xfrm>
            <a:off x="658813" y="468000"/>
            <a:ext cx="8510587" cy="1069975"/>
          </a:xfrm>
          <a:prstGeom prst="rect">
            <a:avLst/>
          </a:prstGeom>
        </p:spPr>
        <p:txBody>
          <a:bodyPr vert="horz" lIns="0" tIns="0" rIns="0" bIns="0" rtlCol="0" anchor="t"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964DB07C-4A52-9D49-8861-6CBBF2D4CB95}"/>
              </a:ext>
            </a:extLst>
          </p:cNvPr>
          <p:cNvSpPr>
            <a:spLocks noGrp="1"/>
          </p:cNvSpPr>
          <p:nvPr>
            <p:ph type="body" idx="1"/>
          </p:nvPr>
        </p:nvSpPr>
        <p:spPr>
          <a:xfrm>
            <a:off x="658813" y="2133600"/>
            <a:ext cx="10945811" cy="41036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a:extLst>
              <a:ext uri="{FF2B5EF4-FFF2-40B4-BE49-F238E27FC236}">
                <a16:creationId xmlns:a16="http://schemas.microsoft.com/office/drawing/2014/main" id="{D8C6330F-6411-1944-B258-1FF9984471EB}"/>
              </a:ext>
            </a:extLst>
          </p:cNvPr>
          <p:cNvSpPr>
            <a:spLocks noGrp="1"/>
          </p:cNvSpPr>
          <p:nvPr>
            <p:ph type="sldNum" sz="quarter" idx="4"/>
          </p:nvPr>
        </p:nvSpPr>
        <p:spPr>
          <a:xfrm>
            <a:off x="8861425" y="6356350"/>
            <a:ext cx="2743200" cy="365125"/>
          </a:xfrm>
          <a:prstGeom prst="rect">
            <a:avLst/>
          </a:prstGeom>
        </p:spPr>
        <p:txBody>
          <a:bodyPr vert="horz" lIns="0" tIns="0" rIns="0" bIns="0" rtlCol="0" anchor="ctr"/>
          <a:lstStyle>
            <a:lvl1pPr algn="r">
              <a:defRPr sz="1200">
                <a:solidFill>
                  <a:srgbClr val="003767"/>
                </a:solidFill>
                <a:latin typeface="Arial" panose="020B0604020202020204" pitchFamily="34" charset="0"/>
                <a:cs typeface="Arial" panose="020B0604020202020204" pitchFamily="34" charset="0"/>
              </a:defRPr>
            </a:lvl1pPr>
          </a:lstStyle>
          <a:p>
            <a:fld id="{72B34F04-C8F3-714C-9238-6AF0DE5E0406}" type="slidenum">
              <a:rPr lang="en-US" smtClean="0"/>
              <a:pPr/>
              <a:t>‹#›</a:t>
            </a:fld>
            <a:endParaRPr lang="en-US"/>
          </a:p>
        </p:txBody>
      </p:sp>
      <p:sp>
        <p:nvSpPr>
          <p:cNvPr id="15" name="Footer Placeholder 14">
            <a:extLst>
              <a:ext uri="{FF2B5EF4-FFF2-40B4-BE49-F238E27FC236}">
                <a16:creationId xmlns:a16="http://schemas.microsoft.com/office/drawing/2014/main" id="{79342A20-3F61-984E-BA71-526EEFD9059D}"/>
              </a:ext>
            </a:extLst>
          </p:cNvPr>
          <p:cNvSpPr>
            <a:spLocks noGrp="1"/>
          </p:cNvSpPr>
          <p:nvPr>
            <p:ph type="ftr" sz="quarter" idx="3"/>
          </p:nvPr>
        </p:nvSpPr>
        <p:spPr>
          <a:xfrm>
            <a:off x="658813" y="6356350"/>
            <a:ext cx="4114800" cy="365125"/>
          </a:xfrm>
          <a:prstGeom prst="rect">
            <a:avLst/>
          </a:prstGeom>
        </p:spPr>
        <p:txBody>
          <a:bodyPr vert="horz" lIns="0" tIns="0" rIns="0" bIns="0" rtlCol="0" anchor="ctr"/>
          <a:lstStyle>
            <a:lvl1pPr algn="l">
              <a:defRPr sz="1200">
                <a:solidFill>
                  <a:srgbClr val="003767"/>
                </a:solidFill>
                <a:latin typeface="Arial" panose="020B0604020202020204" pitchFamily="34" charset="0"/>
                <a:cs typeface="Arial" panose="020B0604020202020204" pitchFamily="34" charset="0"/>
              </a:defRPr>
            </a:lvl1pPr>
          </a:lstStyle>
          <a:p>
            <a:endParaRPr lang="en-US"/>
          </a:p>
        </p:txBody>
      </p:sp>
      <p:pic>
        <p:nvPicPr>
          <p:cNvPr id="6" name="Picture 5" descr="Logo, company name&#10;&#10;Description automatically generated">
            <a:extLst>
              <a:ext uri="{FF2B5EF4-FFF2-40B4-BE49-F238E27FC236}">
                <a16:creationId xmlns:a16="http://schemas.microsoft.com/office/drawing/2014/main" id="{7D51BD09-A91F-D09B-CD91-32207C65C581}"/>
              </a:ext>
            </a:extLst>
          </p:cNvPr>
          <p:cNvPicPr>
            <a:picLocks noChangeAspect="1"/>
          </p:cNvPicPr>
          <p:nvPr userDrawn="1"/>
        </p:nvPicPr>
        <p:blipFill>
          <a:blip r:embed="rId9"/>
          <a:stretch>
            <a:fillRect/>
          </a:stretch>
        </p:blipFill>
        <p:spPr>
          <a:xfrm>
            <a:off x="9528301" y="323794"/>
            <a:ext cx="2070412" cy="1242247"/>
          </a:xfrm>
          <a:prstGeom prst="rect">
            <a:avLst/>
          </a:prstGeom>
        </p:spPr>
      </p:pic>
    </p:spTree>
    <p:extLst>
      <p:ext uri="{BB962C8B-B14F-4D97-AF65-F5344CB8AC3E}">
        <p14:creationId xmlns:p14="http://schemas.microsoft.com/office/powerpoint/2010/main" val="2623915776"/>
      </p:ext>
    </p:extLst>
  </p:cSld>
  <p:clrMap bg1="lt1" tx1="dk1" bg2="lt2" tx2="dk2" accent1="accent1" accent2="accent2" accent3="accent3" accent4="accent4" accent5="accent5" accent6="accent6" hlink="hlink" folHlink="folHlink"/>
  <p:sldLayoutIdLst>
    <p:sldLayoutId id="2147483670" r:id="rId1"/>
    <p:sldLayoutId id="2147483649" r:id="rId2"/>
    <p:sldLayoutId id="2147483655" r:id="rId3"/>
    <p:sldLayoutId id="2147483654" r:id="rId4"/>
    <p:sldLayoutId id="2147483671" r:id="rId5"/>
    <p:sldLayoutId id="2147483658" r:id="rId6"/>
    <p:sldLayoutId id="2147483690" r:id="rId7"/>
  </p:sldLayoutIdLst>
  <p:hf hdr="0" dt="0"/>
  <p:txStyles>
    <p:titleStyle>
      <a:lvl1pPr algn="l" defTabSz="914400" rtl="0" eaLnBrk="1" latinLnBrk="0" hangingPunct="1">
        <a:lnSpc>
          <a:spcPct val="90000"/>
        </a:lnSpc>
        <a:spcBef>
          <a:spcPct val="0"/>
        </a:spcBef>
        <a:buNone/>
        <a:defRPr sz="3400" b="1" kern="1200" cap="none" baseline="0">
          <a:solidFill>
            <a:srgbClr val="0A214D"/>
          </a:solidFill>
          <a:latin typeface="Poppins" panose="00000500000000000000" pitchFamily="2" charset="0"/>
          <a:ea typeface="+mj-ea"/>
          <a:cs typeface="Poppins" panose="00000500000000000000" pitchFamily="2" charset="0"/>
        </a:defRPr>
      </a:lvl1pPr>
    </p:titleStyle>
    <p:bodyStyle>
      <a:lvl1pPr marL="302400" indent="-300600" algn="l" defTabSz="914400" rtl="0" eaLnBrk="1" latinLnBrk="0" hangingPunct="1">
        <a:lnSpc>
          <a:spcPct val="95000"/>
        </a:lnSpc>
        <a:spcBef>
          <a:spcPts val="600"/>
        </a:spcBef>
        <a:spcAft>
          <a:spcPts val="600"/>
        </a:spcAft>
        <a:buFont typeface="Arial" panose="020B0604020202020204" pitchFamily="34" charset="0"/>
        <a:buChar char="•"/>
        <a:defRPr sz="2800" kern="1200">
          <a:solidFill>
            <a:srgbClr val="DA1710"/>
          </a:solidFill>
          <a:latin typeface="Arial" panose="020B0604020202020204" pitchFamily="34" charset="0"/>
          <a:ea typeface="+mn-ea"/>
          <a:cs typeface="Arial" panose="020B0604020202020204" pitchFamily="34" charset="0"/>
        </a:defRPr>
      </a:lvl1pPr>
      <a:lvl2pPr marL="604800" indent="-264600" algn="l" defTabSz="914400" rtl="0" eaLnBrk="1" latinLnBrk="0" hangingPunct="1">
        <a:lnSpc>
          <a:spcPct val="95000"/>
        </a:lnSpc>
        <a:spcBef>
          <a:spcPts val="600"/>
        </a:spcBef>
        <a:spcAft>
          <a:spcPts val="600"/>
        </a:spcAft>
        <a:buFont typeface="System Font Regular"/>
        <a:buChar char="–"/>
        <a:defRPr sz="2400" kern="1200">
          <a:solidFill>
            <a:srgbClr val="0A214D"/>
          </a:solidFill>
          <a:latin typeface="Arial" panose="020B0604020202020204" pitchFamily="34" charset="0"/>
          <a:ea typeface="+mn-ea"/>
          <a:cs typeface="Arial" panose="020B0604020202020204" pitchFamily="34" charset="0"/>
        </a:defRPr>
      </a:lvl2pPr>
      <a:lvl3pPr marL="871200" indent="-228600" algn="l" defTabSz="914400" rtl="0" eaLnBrk="1" latinLnBrk="0" hangingPunct="1">
        <a:lnSpc>
          <a:spcPct val="95000"/>
        </a:lnSpc>
        <a:spcBef>
          <a:spcPts val="600"/>
        </a:spcBef>
        <a:spcAft>
          <a:spcPts val="600"/>
        </a:spcAft>
        <a:buFont typeface="System Font Regular"/>
        <a:buChar char="–"/>
        <a:defRPr sz="2000" kern="1200">
          <a:solidFill>
            <a:srgbClr val="0A214D"/>
          </a:solidFill>
          <a:latin typeface="Arial" panose="020B0604020202020204" pitchFamily="34" charset="0"/>
          <a:ea typeface="+mn-ea"/>
          <a:cs typeface="Arial" panose="020B0604020202020204" pitchFamily="34" charset="0"/>
        </a:defRPr>
      </a:lvl3pPr>
      <a:lvl4pPr marL="1101600" indent="-228600" algn="l" defTabSz="914400" rtl="0" eaLnBrk="1" latinLnBrk="0" hangingPunct="1">
        <a:lnSpc>
          <a:spcPct val="95000"/>
        </a:lnSpc>
        <a:spcBef>
          <a:spcPts val="600"/>
        </a:spcBef>
        <a:spcAft>
          <a:spcPts val="600"/>
        </a:spcAft>
        <a:buFont typeface="System Font Regular"/>
        <a:buChar char="–"/>
        <a:defRPr sz="1800" kern="1200">
          <a:solidFill>
            <a:srgbClr val="0A214D"/>
          </a:solidFill>
          <a:latin typeface="Arial" panose="020B0604020202020204" pitchFamily="34" charset="0"/>
          <a:ea typeface="+mn-ea"/>
          <a:cs typeface="Arial" panose="020B0604020202020204" pitchFamily="34" charset="0"/>
        </a:defRPr>
      </a:lvl4pPr>
      <a:lvl5pPr marL="1332000" indent="-228600" algn="l" defTabSz="914400" rtl="0" eaLnBrk="1" latinLnBrk="0" hangingPunct="1">
        <a:lnSpc>
          <a:spcPct val="95000"/>
        </a:lnSpc>
        <a:spcBef>
          <a:spcPts val="600"/>
        </a:spcBef>
        <a:spcAft>
          <a:spcPts val="600"/>
        </a:spcAft>
        <a:buFont typeface="System Font Regular"/>
        <a:buChar char="–"/>
        <a:defRPr sz="1800" kern="1200">
          <a:solidFill>
            <a:srgbClr val="0A214D"/>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5" userDrawn="1">
          <p15:clr>
            <a:srgbClr val="F26B43"/>
          </p15:clr>
        </p15:guide>
        <p15:guide id="2" pos="7310" userDrawn="1">
          <p15:clr>
            <a:srgbClr val="F26B43"/>
          </p15:clr>
        </p15:guide>
        <p15:guide id="5" pos="3953" userDrawn="1">
          <p15:clr>
            <a:srgbClr val="F26B43"/>
          </p15:clr>
        </p15:guide>
        <p15:guide id="6" pos="3727" userDrawn="1">
          <p15:clr>
            <a:srgbClr val="F26B43"/>
          </p15:clr>
        </p15:guide>
        <p15:guide id="7" orient="horz" pos="391" userDrawn="1">
          <p15:clr>
            <a:srgbClr val="F26B43"/>
          </p15:clr>
        </p15:guide>
        <p15:guide id="9" orient="horz" pos="392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625025-5B9F-40B4-8D7F-9BC80AAFF3CF}"/>
              </a:ext>
            </a:extLst>
          </p:cNvPr>
          <p:cNvSpPr>
            <a:spLocks noGrp="1"/>
          </p:cNvSpPr>
          <p:nvPr>
            <p:ph type="title"/>
          </p:nvPr>
        </p:nvSpPr>
        <p:spPr>
          <a:xfrm>
            <a:off x="619123" y="508000"/>
            <a:ext cx="10935073" cy="1047323"/>
          </a:xfrm>
          <a:prstGeom prst="rect">
            <a:avLst/>
          </a:prstGeom>
        </p:spPr>
        <p:txBody>
          <a:bodyPr vert="horz" lIns="91440" tIns="45720" rIns="91440" bIns="45720" rtlCol="0" anchor="t" anchorCtr="0">
            <a:noAutofit/>
          </a:bodyPr>
          <a:lstStyle/>
          <a:p>
            <a:r>
              <a:rPr lang="en-US"/>
              <a:t>Learn today</a:t>
            </a:r>
            <a:br>
              <a:rPr lang="en-US"/>
            </a:br>
            <a:r>
              <a:rPr lang="en-US"/>
              <a:t>change tomorrow</a:t>
            </a:r>
            <a:endParaRPr lang="en-AU"/>
          </a:p>
        </p:txBody>
      </p:sp>
      <p:sp>
        <p:nvSpPr>
          <p:cNvPr id="3" name="Text Placeholder 2">
            <a:extLst>
              <a:ext uri="{FF2B5EF4-FFF2-40B4-BE49-F238E27FC236}">
                <a16:creationId xmlns:a16="http://schemas.microsoft.com/office/drawing/2014/main" id="{174B4224-89A0-41E8-AF6C-41C8F474331C}"/>
              </a:ext>
            </a:extLst>
          </p:cNvPr>
          <p:cNvSpPr>
            <a:spLocks noGrp="1"/>
          </p:cNvSpPr>
          <p:nvPr>
            <p:ph type="body" idx="1"/>
          </p:nvPr>
        </p:nvSpPr>
        <p:spPr>
          <a:xfrm>
            <a:off x="619124" y="2026800"/>
            <a:ext cx="10925176" cy="4351338"/>
          </a:xfrm>
          <a:prstGeom prst="rect">
            <a:avLst/>
          </a:prstGeom>
        </p:spPr>
        <p:txBody>
          <a:bodyPr vert="horz" lIns="91440" tIns="45720" rIns="91440" bIns="45720" rtlCol="0">
            <a:noAutofit/>
          </a:bodyPr>
          <a:lstStyle/>
          <a:p>
            <a:pPr lvl="1"/>
            <a:r>
              <a:rPr lang="en-AU"/>
              <a:t>Our vision is a world where every child has the opportunity to change their future.</a:t>
            </a:r>
            <a:endParaRPr lang="en-US"/>
          </a:p>
        </p:txBody>
      </p:sp>
      <p:sp>
        <p:nvSpPr>
          <p:cNvPr id="5" name="Footer Placeholder 4">
            <a:extLst>
              <a:ext uri="{FF2B5EF4-FFF2-40B4-BE49-F238E27FC236}">
                <a16:creationId xmlns:a16="http://schemas.microsoft.com/office/drawing/2014/main" id="{4DA2ECD8-694D-4D67-A7BE-2940D95DE725}"/>
              </a:ext>
            </a:extLst>
          </p:cNvPr>
          <p:cNvSpPr>
            <a:spLocks noGrp="1"/>
          </p:cNvSpPr>
          <p:nvPr>
            <p:ph type="ftr" sz="quarter" idx="3"/>
          </p:nvPr>
        </p:nvSpPr>
        <p:spPr>
          <a:xfrm>
            <a:off x="889200" y="6458400"/>
            <a:ext cx="2560608" cy="216000"/>
          </a:xfrm>
          <a:prstGeom prst="rect">
            <a:avLst/>
          </a:prstGeom>
        </p:spPr>
        <p:txBody>
          <a:bodyPr vert="horz" lIns="36000" tIns="45720" rIns="91440" bIns="45720" rtlCol="0" anchor="ctr"/>
          <a:lstStyle>
            <a:lvl1pPr algn="l">
              <a:defRPr sz="700">
                <a:solidFill>
                  <a:srgbClr val="4A4C4B"/>
                </a:solidFill>
              </a:defRPr>
            </a:lvl1pPr>
          </a:lstStyle>
          <a:p>
            <a:r>
              <a:rPr lang="en-AU"/>
              <a:t>The Smith Family </a:t>
            </a:r>
          </a:p>
        </p:txBody>
      </p:sp>
      <p:sp>
        <p:nvSpPr>
          <p:cNvPr id="6" name="Slide Number Placeholder 5">
            <a:extLst>
              <a:ext uri="{FF2B5EF4-FFF2-40B4-BE49-F238E27FC236}">
                <a16:creationId xmlns:a16="http://schemas.microsoft.com/office/drawing/2014/main" id="{AF01BA4A-6180-42F4-BDF1-9E1742270D6B}"/>
              </a:ext>
            </a:extLst>
          </p:cNvPr>
          <p:cNvSpPr>
            <a:spLocks noGrp="1"/>
          </p:cNvSpPr>
          <p:nvPr>
            <p:ph type="sldNum" sz="quarter" idx="4"/>
          </p:nvPr>
        </p:nvSpPr>
        <p:spPr>
          <a:xfrm>
            <a:off x="597600" y="6451200"/>
            <a:ext cx="223745" cy="216000"/>
          </a:xfrm>
          <a:prstGeom prst="rect">
            <a:avLst/>
          </a:prstGeom>
        </p:spPr>
        <p:txBody>
          <a:bodyPr vert="horz" lIns="0" tIns="45720" rIns="36000" bIns="45720" rtlCol="0" anchor="ctr"/>
          <a:lstStyle>
            <a:lvl1pPr algn="r">
              <a:defRPr sz="900">
                <a:solidFill>
                  <a:srgbClr val="4A4C4B"/>
                </a:solidFill>
              </a:defRPr>
            </a:lvl1pPr>
          </a:lstStyle>
          <a:p>
            <a:fld id="{701659A3-48E7-4852-8A6D-A4F0E88FDBAC}" type="slidenum">
              <a:rPr lang="en-AU" smtClean="0"/>
              <a:pPr/>
              <a:t>‹#›</a:t>
            </a:fld>
            <a:endParaRPr lang="en-AU"/>
          </a:p>
        </p:txBody>
      </p:sp>
      <p:cxnSp>
        <p:nvCxnSpPr>
          <p:cNvPr id="11" name="Straight Connector 10">
            <a:extLst>
              <a:ext uri="{FF2B5EF4-FFF2-40B4-BE49-F238E27FC236}">
                <a16:creationId xmlns:a16="http://schemas.microsoft.com/office/drawing/2014/main" id="{AF2EE949-62C8-4F0C-ABCC-B13B30DBC00E}"/>
              </a:ext>
            </a:extLst>
          </p:cNvPr>
          <p:cNvCxnSpPr/>
          <p:nvPr userDrawn="1"/>
        </p:nvCxnSpPr>
        <p:spPr>
          <a:xfrm>
            <a:off x="862011" y="6494463"/>
            <a:ext cx="0" cy="108000"/>
          </a:xfrm>
          <a:prstGeom prst="line">
            <a:avLst/>
          </a:prstGeom>
          <a:ln w="9525">
            <a:solidFill>
              <a:srgbClr val="4A4C4B"/>
            </a:solidFill>
          </a:ln>
        </p:spPr>
        <p:style>
          <a:lnRef idx="1">
            <a:schemeClr val="accent1"/>
          </a:lnRef>
          <a:fillRef idx="0">
            <a:schemeClr val="accent1"/>
          </a:fillRef>
          <a:effectRef idx="0">
            <a:schemeClr val="accent1"/>
          </a:effectRef>
          <a:fontRef idx="minor">
            <a:schemeClr val="tx1"/>
          </a:fontRef>
        </p:style>
      </p:cxnSp>
      <p:sp>
        <p:nvSpPr>
          <p:cNvPr id="12" name="Date Placeholder 11">
            <a:extLst>
              <a:ext uri="{FF2B5EF4-FFF2-40B4-BE49-F238E27FC236}">
                <a16:creationId xmlns:a16="http://schemas.microsoft.com/office/drawing/2014/main" id="{7DB6DD65-5B98-4961-B578-3D04E3B74B84}"/>
              </a:ext>
            </a:extLst>
          </p:cNvPr>
          <p:cNvSpPr>
            <a:spLocks noGrp="1"/>
          </p:cNvSpPr>
          <p:nvPr>
            <p:ph type="dt" sz="half" idx="2"/>
          </p:nvPr>
        </p:nvSpPr>
        <p:spPr>
          <a:xfrm>
            <a:off x="622300" y="6356350"/>
            <a:ext cx="2743200" cy="365125"/>
          </a:xfrm>
          <a:prstGeom prst="rect">
            <a:avLst/>
          </a:prstGeom>
        </p:spPr>
        <p:txBody>
          <a:bodyPr vert="horz" lIns="91440" tIns="45720" rIns="91440" bIns="45720" rtlCol="0" anchor="ctr"/>
          <a:lstStyle>
            <a:lvl1pPr algn="l">
              <a:defRPr sz="700" cap="all" baseline="0">
                <a:solidFill>
                  <a:srgbClr val="FFFFFF"/>
                </a:solidFill>
              </a:defRPr>
            </a:lvl1pPr>
          </a:lstStyle>
          <a:p>
            <a:r>
              <a:rPr lang="en-AU" sz="900"/>
              <a:t>S</a:t>
            </a:r>
            <a:r>
              <a:rPr lang="en-AU"/>
              <a:t>eptember 2020</a:t>
            </a:r>
          </a:p>
        </p:txBody>
      </p:sp>
    </p:spTree>
    <p:extLst>
      <p:ext uri="{BB962C8B-B14F-4D97-AF65-F5344CB8AC3E}">
        <p14:creationId xmlns:p14="http://schemas.microsoft.com/office/powerpoint/2010/main" val="229221743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7" r:id="rId6"/>
    <p:sldLayoutId id="2147483681" r:id="rId7"/>
    <p:sldLayoutId id="2147483682" r:id="rId8"/>
    <p:sldLayoutId id="2147483683" r:id="rId9"/>
    <p:sldLayoutId id="2147483684" r:id="rId10"/>
    <p:sldLayoutId id="2147483685" r:id="rId11"/>
  </p:sldLayoutIdLst>
  <p:hf hdr="0"/>
  <p:txStyles>
    <p:titleStyle>
      <a:lvl1pPr algn="l" defTabSz="914400" rtl="0" eaLnBrk="1" latinLnBrk="0" hangingPunct="1">
        <a:lnSpc>
          <a:spcPct val="100000"/>
        </a:lnSpc>
        <a:spcBef>
          <a:spcPct val="0"/>
        </a:spcBef>
        <a:buNone/>
        <a:defRPr sz="3200" b="1" kern="1200" cap="none" baseline="0">
          <a:solidFill>
            <a:srgbClr val="003A66"/>
          </a:solidFill>
          <a:latin typeface="+mj-lt"/>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1700" b="1" kern="1200">
          <a:solidFill>
            <a:srgbClr val="003A66"/>
          </a:solidFill>
          <a:latin typeface="+mn-lt"/>
          <a:ea typeface="+mn-ea"/>
          <a:cs typeface="+mn-cs"/>
        </a:defRPr>
      </a:lvl1pPr>
      <a:lvl2pPr marL="0" indent="0" algn="l" defTabSz="914400" rtl="0" eaLnBrk="1" latinLnBrk="0" hangingPunct="1">
        <a:lnSpc>
          <a:spcPct val="100000"/>
        </a:lnSpc>
        <a:spcBef>
          <a:spcPts val="1200"/>
        </a:spcBef>
        <a:buFont typeface="Arial" panose="020B0604020202020204" pitchFamily="34" charset="0"/>
        <a:buNone/>
        <a:defRPr sz="1800" kern="1200">
          <a:solidFill>
            <a:srgbClr val="4A4C4B"/>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300" kern="1200">
          <a:solidFill>
            <a:srgbClr val="4A4C4B"/>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300" kern="1200">
          <a:solidFill>
            <a:srgbClr val="4A4C4B"/>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300" kern="1200">
          <a:solidFill>
            <a:srgbClr val="4A4C4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18.xml"/><Relationship Id="rId5" Type="http://schemas.openxmlformats.org/officeDocument/2006/relationships/hyperlink" Target="https://www.thesmithfamily.com.au/-/media/files/research/catch-up-learning/cul-report-lit-num-final.pdf"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19F96-47F0-034A-DECA-2B7E44556545}"/>
              </a:ext>
            </a:extLst>
          </p:cNvPr>
          <p:cNvSpPr>
            <a:spLocks noGrp="1"/>
          </p:cNvSpPr>
          <p:nvPr>
            <p:ph type="ctrTitle"/>
          </p:nvPr>
        </p:nvSpPr>
        <p:spPr>
          <a:xfrm>
            <a:off x="689634" y="1782599"/>
            <a:ext cx="6892693" cy="2105892"/>
          </a:xfrm>
        </p:spPr>
        <p:txBody>
          <a:bodyPr>
            <a:normAutofit fontScale="90000"/>
          </a:bodyPr>
          <a:lstStyle/>
          <a:p>
            <a:r>
              <a:rPr lang="en-AU" sz="3600" i="1" dirty="0"/>
              <a:t>Catch-Up Learning:</a:t>
            </a:r>
            <a:br>
              <a:rPr lang="en-AU" sz="3600" i="1" dirty="0"/>
            </a:br>
            <a:r>
              <a:rPr lang="en-AU" sz="3600" dirty="0"/>
              <a:t>Supporting students experiencing disadvantage through online tutoring at home</a:t>
            </a:r>
            <a:br>
              <a:rPr lang="en-AU" sz="3600" dirty="0"/>
            </a:br>
            <a:br>
              <a:rPr lang="en-AU" sz="3600" dirty="0"/>
            </a:br>
            <a:br>
              <a:rPr lang="en-AU" sz="3600" dirty="0"/>
            </a:br>
            <a:endParaRPr lang="en-AU" sz="2200" dirty="0"/>
          </a:p>
        </p:txBody>
      </p:sp>
      <p:sp>
        <p:nvSpPr>
          <p:cNvPr id="5" name="Text Placeholder 4">
            <a:extLst>
              <a:ext uri="{FF2B5EF4-FFF2-40B4-BE49-F238E27FC236}">
                <a16:creationId xmlns:a16="http://schemas.microsoft.com/office/drawing/2014/main" id="{6F9658C6-6F93-17B0-8ADF-C602ABA29A0D}"/>
              </a:ext>
            </a:extLst>
          </p:cNvPr>
          <p:cNvSpPr>
            <a:spLocks noGrp="1"/>
          </p:cNvSpPr>
          <p:nvPr>
            <p:ph type="body" sz="quarter" idx="14"/>
          </p:nvPr>
        </p:nvSpPr>
        <p:spPr>
          <a:xfrm>
            <a:off x="685352" y="4880935"/>
            <a:ext cx="6892693" cy="790491"/>
          </a:xfrm>
        </p:spPr>
        <p:txBody>
          <a:bodyPr vert="horz" lIns="0" tIns="0" rIns="0" bIns="0" rtlCol="0" anchor="t">
            <a:noAutofit/>
          </a:bodyPr>
          <a:lstStyle/>
          <a:p>
            <a:r>
              <a:rPr lang="en-AU" dirty="0">
                <a:latin typeface="Poppins"/>
                <a:cs typeface="Poppins"/>
              </a:rPr>
              <a:t>Sulabha Pawar &amp; Catherine O’Byrne</a:t>
            </a:r>
          </a:p>
          <a:p>
            <a:r>
              <a:rPr lang="en-AU" dirty="0">
                <a:latin typeface="Poppins"/>
                <a:cs typeface="Poppins"/>
              </a:rPr>
              <a:t>The Smith Family</a:t>
            </a:r>
          </a:p>
          <a:p>
            <a:r>
              <a:rPr lang="en-AU" dirty="0">
                <a:latin typeface="Poppins"/>
                <a:cs typeface="Poppins"/>
              </a:rPr>
              <a:t>Evidence and Implementation Summit, October 2023</a:t>
            </a:r>
            <a:endParaRPr lang="en-AU" dirty="0"/>
          </a:p>
        </p:txBody>
      </p:sp>
      <p:pic>
        <p:nvPicPr>
          <p:cNvPr id="7" name="Picture 6">
            <a:extLst>
              <a:ext uri="{FF2B5EF4-FFF2-40B4-BE49-F238E27FC236}">
                <a16:creationId xmlns:a16="http://schemas.microsoft.com/office/drawing/2014/main" id="{117E2886-7FEF-4F16-9E36-D32B7DA99053}"/>
              </a:ext>
            </a:extLst>
          </p:cNvPr>
          <p:cNvPicPr>
            <a:picLocks noChangeAspect="1"/>
          </p:cNvPicPr>
          <p:nvPr/>
        </p:nvPicPr>
        <p:blipFill>
          <a:blip r:embed="rId3"/>
          <a:stretch>
            <a:fillRect/>
          </a:stretch>
        </p:blipFill>
        <p:spPr>
          <a:xfrm>
            <a:off x="8202855" y="1763028"/>
            <a:ext cx="3598078" cy="4770403"/>
          </a:xfrm>
          <a:prstGeom prst="rect">
            <a:avLst/>
          </a:prstGeom>
        </p:spPr>
      </p:pic>
    </p:spTree>
    <p:extLst>
      <p:ext uri="{BB962C8B-B14F-4D97-AF65-F5344CB8AC3E}">
        <p14:creationId xmlns:p14="http://schemas.microsoft.com/office/powerpoint/2010/main" val="13105078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65E09-308B-45B0-BED4-4DA3C0FA8D5A}"/>
              </a:ext>
            </a:extLst>
          </p:cNvPr>
          <p:cNvSpPr>
            <a:spLocks noGrp="1"/>
          </p:cNvSpPr>
          <p:nvPr>
            <p:ph type="title"/>
          </p:nvPr>
        </p:nvSpPr>
        <p:spPr>
          <a:xfrm>
            <a:off x="619123" y="508000"/>
            <a:ext cx="9100230" cy="478319"/>
          </a:xfrm>
        </p:spPr>
        <p:txBody>
          <a:bodyPr/>
          <a:lstStyle/>
          <a:p>
            <a:r>
              <a:rPr lang="en-AU" sz="2400" dirty="0">
                <a:latin typeface="Poppins" panose="00000500000000000000" pitchFamily="2" charset="0"/>
              </a:rPr>
              <a:t>Students who didn’t complete the program</a:t>
            </a:r>
          </a:p>
        </p:txBody>
      </p:sp>
      <p:sp>
        <p:nvSpPr>
          <p:cNvPr id="3" name="Content Placeholder 2">
            <a:extLst>
              <a:ext uri="{FF2B5EF4-FFF2-40B4-BE49-F238E27FC236}">
                <a16:creationId xmlns:a16="http://schemas.microsoft.com/office/drawing/2014/main" id="{B13E2AEE-9D7D-45C9-AA8D-A479513CC98D}"/>
              </a:ext>
            </a:extLst>
          </p:cNvPr>
          <p:cNvSpPr>
            <a:spLocks noGrp="1"/>
          </p:cNvSpPr>
          <p:nvPr>
            <p:ph idx="1"/>
          </p:nvPr>
        </p:nvSpPr>
        <p:spPr>
          <a:xfrm>
            <a:off x="619123" y="1325880"/>
            <a:ext cx="10837969" cy="5348520"/>
          </a:xfrm>
        </p:spPr>
        <p:txBody>
          <a:bodyPr/>
          <a:lstStyle/>
          <a:p>
            <a:pPr>
              <a:lnSpc>
                <a:spcPct val="107000"/>
              </a:lnSpc>
              <a:spcBef>
                <a:spcPts val="0"/>
              </a:spcBef>
              <a:spcAft>
                <a:spcPts val="600"/>
              </a:spcAft>
              <a:buClr>
                <a:srgbClr val="003767"/>
              </a:buClr>
            </a:pPr>
            <a:r>
              <a:rPr lang="en-AU" sz="1600" i="1" dirty="0">
                <a:solidFill>
                  <a:srgbClr val="0A214D"/>
                </a:solidFill>
                <a:latin typeface="Arial" panose="020B0604020202020204" pitchFamily="34" charset="0"/>
                <a:ea typeface="Calibri" panose="020F0502020204030204" pitchFamily="34" charset="0"/>
                <a:cs typeface="Arial" panose="020B0604020202020204" pitchFamily="34" charset="0"/>
              </a:rPr>
              <a:t>Catch-Up Learning</a:t>
            </a:r>
            <a:r>
              <a:rPr lang="en-AU" sz="1600" dirty="0">
                <a:solidFill>
                  <a:srgbClr val="0A214D"/>
                </a:solidFill>
                <a:latin typeface="Arial" panose="020B0604020202020204" pitchFamily="34" charset="0"/>
                <a:ea typeface="Calibri" panose="020F0502020204030204" pitchFamily="34" charset="0"/>
                <a:cs typeface="Arial" panose="020B0604020202020204" pitchFamily="34" charset="0"/>
              </a:rPr>
              <a:t> had a strong </a:t>
            </a:r>
            <a:r>
              <a:rPr lang="en-AU" sz="1600" b="1" dirty="0">
                <a:solidFill>
                  <a:srgbClr val="0A214D"/>
                </a:solidFill>
                <a:latin typeface="Arial" panose="020B0604020202020204" pitchFamily="34" charset="0"/>
                <a:ea typeface="Calibri" panose="020F0502020204030204" pitchFamily="34" charset="0"/>
                <a:cs typeface="Arial" panose="020B0604020202020204" pitchFamily="34" charset="0"/>
              </a:rPr>
              <a:t>completion rate</a:t>
            </a:r>
            <a:r>
              <a:rPr lang="en-AU" sz="1600" dirty="0">
                <a:solidFill>
                  <a:srgbClr val="0A214D"/>
                </a:solidFill>
                <a:latin typeface="Arial" panose="020B0604020202020204" pitchFamily="34" charset="0"/>
                <a:ea typeface="Calibri" panose="020F0502020204030204" pitchFamily="34" charset="0"/>
                <a:cs typeface="Arial" panose="020B0604020202020204" pitchFamily="34" charset="0"/>
              </a:rPr>
              <a:t> at </a:t>
            </a:r>
            <a:r>
              <a:rPr lang="en-AU" sz="1600" b="1" dirty="0">
                <a:solidFill>
                  <a:srgbClr val="0A214D"/>
                </a:solidFill>
                <a:latin typeface="Arial" panose="020B0604020202020204" pitchFamily="34" charset="0"/>
                <a:ea typeface="Calibri" panose="020F0502020204030204" pitchFamily="34" charset="0"/>
                <a:cs typeface="Arial" panose="020B0604020202020204" pitchFamily="34" charset="0"/>
              </a:rPr>
              <a:t>83%.</a:t>
            </a:r>
          </a:p>
          <a:p>
            <a:pPr>
              <a:lnSpc>
                <a:spcPct val="107000"/>
              </a:lnSpc>
              <a:spcBef>
                <a:spcPts val="0"/>
              </a:spcBef>
              <a:spcAft>
                <a:spcPts val="600"/>
              </a:spcAft>
              <a:buClr>
                <a:srgbClr val="003767"/>
              </a:buClr>
            </a:pPr>
            <a:r>
              <a:rPr lang="en-AU" sz="1600" b="1" dirty="0">
                <a:solidFill>
                  <a:srgbClr val="0A214D"/>
                </a:solidFill>
                <a:effectLst/>
                <a:latin typeface="Arial" panose="020B0604020202020204" pitchFamily="34" charset="0"/>
                <a:ea typeface="Calibri" panose="020F0502020204030204" pitchFamily="34" charset="0"/>
                <a:cs typeface="Arial" panose="020B0604020202020204" pitchFamily="34" charset="0"/>
              </a:rPr>
              <a:t>88</a:t>
            </a: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 students participate</a:t>
            </a:r>
            <a:r>
              <a:rPr lang="en-AU" sz="1600" dirty="0">
                <a:solidFill>
                  <a:srgbClr val="0A214D"/>
                </a:solidFill>
                <a:latin typeface="Arial" panose="020B0604020202020204" pitchFamily="34" charset="0"/>
                <a:ea typeface="Calibri" panose="020F0502020204030204" pitchFamily="34" charset="0"/>
                <a:cs typeface="Arial" panose="020B0604020202020204" pitchFamily="34" charset="0"/>
              </a:rPr>
              <a:t>d in 1 or more sessions but withdrew before completing the program. </a:t>
            </a:r>
          </a:p>
          <a:p>
            <a:pPr>
              <a:lnSpc>
                <a:spcPct val="107000"/>
              </a:lnSpc>
              <a:spcBef>
                <a:spcPts val="0"/>
              </a:spcBef>
              <a:spcAft>
                <a:spcPts val="1800"/>
              </a:spcAft>
              <a:buClr>
                <a:srgbClr val="003767"/>
              </a:buClr>
            </a:pP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Students withdrew across the 20 weeks of program, majority in the </a:t>
            </a:r>
            <a:r>
              <a:rPr lang="en-AU" sz="1600" b="1" dirty="0">
                <a:solidFill>
                  <a:srgbClr val="0A214D"/>
                </a:solidFill>
                <a:effectLst/>
                <a:latin typeface="Arial" panose="020B0604020202020204" pitchFamily="34" charset="0"/>
                <a:ea typeface="Calibri" panose="020F0502020204030204" pitchFamily="34" charset="0"/>
                <a:cs typeface="Arial" panose="020B0604020202020204" pitchFamily="34" charset="0"/>
              </a:rPr>
              <a:t>early stages </a:t>
            </a: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of the program or following the </a:t>
            </a:r>
            <a:r>
              <a:rPr lang="en-AU" sz="1600" b="1" dirty="0">
                <a:solidFill>
                  <a:srgbClr val="0A214D"/>
                </a:solidFill>
                <a:effectLst/>
                <a:latin typeface="Arial" panose="020B0604020202020204" pitchFamily="34" charset="0"/>
                <a:ea typeface="Calibri" panose="020F0502020204030204" pitchFamily="34" charset="0"/>
                <a:cs typeface="Arial" panose="020B0604020202020204" pitchFamily="34" charset="0"/>
              </a:rPr>
              <a:t>break over the Easter school holidays</a:t>
            </a: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a:t>
            </a:r>
          </a:p>
          <a:p>
            <a:pPr marL="0" indent="0">
              <a:lnSpc>
                <a:spcPct val="107000"/>
              </a:lnSpc>
              <a:spcBef>
                <a:spcPts val="0"/>
              </a:spcBef>
              <a:spcAft>
                <a:spcPts val="600"/>
              </a:spcAft>
              <a:buClr>
                <a:srgbClr val="003767"/>
              </a:buClr>
              <a:buNone/>
            </a:pPr>
            <a:r>
              <a:rPr lang="en-AU" b="1" dirty="0">
                <a:solidFill>
                  <a:srgbClr val="0A214D"/>
                </a:solidFill>
                <a:effectLst/>
                <a:latin typeface="Arial" panose="020B0604020202020204" pitchFamily="34" charset="0"/>
                <a:ea typeface="Calibri" panose="020F0502020204030204" pitchFamily="34" charset="0"/>
                <a:cs typeface="Arial" panose="020B0604020202020204" pitchFamily="34" charset="0"/>
              </a:rPr>
              <a:t>Reasons for withdrawing varied </a:t>
            </a:r>
            <a:r>
              <a:rPr lang="en-AU" dirty="0">
                <a:solidFill>
                  <a:srgbClr val="0A214D"/>
                </a:solidFill>
                <a:effectLst/>
                <a:latin typeface="Arial" panose="020B0604020202020204" pitchFamily="34" charset="0"/>
                <a:ea typeface="Calibri" panose="020F0502020204030204" pitchFamily="34" charset="0"/>
                <a:cs typeface="Arial" panose="020B0604020202020204" pitchFamily="34" charset="0"/>
              </a:rPr>
              <a:t>and included:</a:t>
            </a:r>
          </a:p>
          <a:p>
            <a:pPr marL="285750" indent="-285750">
              <a:spcBef>
                <a:spcPts val="0"/>
              </a:spcBef>
              <a:spcAft>
                <a:spcPts val="400"/>
              </a:spcAft>
              <a:buClr>
                <a:srgbClr val="003767"/>
              </a:buClr>
              <a:buFont typeface="Arial" panose="020B0604020202020204" pitchFamily="34" charset="0"/>
              <a:buChar char="•"/>
            </a:pPr>
            <a:r>
              <a:rPr lang="en-AU" sz="1600" dirty="0">
                <a:solidFill>
                  <a:srgbClr val="0A214D"/>
                </a:solidFill>
                <a:latin typeface="Arial" panose="020B0604020202020204" pitchFamily="34" charset="0"/>
                <a:ea typeface="Calibri" panose="020F0502020204030204" pitchFamily="34" charset="0"/>
                <a:cs typeface="Arial" panose="020B0604020202020204" pitchFamily="34" charset="0"/>
              </a:rPr>
              <a:t>S</a:t>
            </a: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tudent was </a:t>
            </a:r>
            <a:r>
              <a:rPr lang="en-AU" sz="1600" b="1" dirty="0">
                <a:solidFill>
                  <a:srgbClr val="0A214D"/>
                </a:solidFill>
                <a:effectLst/>
                <a:latin typeface="Arial" panose="020B0604020202020204" pitchFamily="34" charset="0"/>
                <a:ea typeface="Calibri" panose="020F0502020204030204" pitchFamily="34" charset="0"/>
                <a:cs typeface="Arial" panose="020B0604020202020204" pitchFamily="34" charset="0"/>
              </a:rPr>
              <a:t>not interested </a:t>
            </a: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in participating (47%)</a:t>
            </a:r>
            <a:endParaRPr lang="en-AU" sz="1600" dirty="0">
              <a:solidFill>
                <a:srgbClr val="0A214D"/>
              </a:solidFill>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Bef>
                <a:spcPts val="0"/>
              </a:spcBef>
              <a:spcAft>
                <a:spcPts val="600"/>
              </a:spcAft>
              <a:buClr>
                <a:srgbClr val="003767"/>
              </a:buClr>
              <a:buNone/>
            </a:pPr>
            <a:endParaRPr lang="en-AU" dirty="0">
              <a:solidFill>
                <a:srgbClr val="0A214D"/>
              </a:solidFill>
              <a:effectLst/>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Bef>
                <a:spcPts val="0"/>
              </a:spcBef>
              <a:spcAft>
                <a:spcPts val="600"/>
              </a:spcAft>
              <a:buClr>
                <a:srgbClr val="003767"/>
              </a:buClr>
              <a:buNone/>
            </a:pPr>
            <a:endParaRPr lang="en-AU" sz="1400" dirty="0">
              <a:solidFill>
                <a:srgbClr val="0A214D"/>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en-AU" sz="1400" dirty="0">
              <a:solidFill>
                <a:srgbClr val="0A214D"/>
              </a:solidFill>
              <a:latin typeface="Arial" panose="020B0604020202020204" pitchFamily="34" charset="0"/>
              <a:ea typeface="Calibri" panose="020F050202020403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A443449B-2C34-407E-BF01-BA55E731F8E7}"/>
              </a:ext>
            </a:extLst>
          </p:cNvPr>
          <p:cNvSpPr>
            <a:spLocks noGrp="1"/>
          </p:cNvSpPr>
          <p:nvPr>
            <p:ph type="ftr" sz="quarter" idx="14"/>
          </p:nvPr>
        </p:nvSpPr>
        <p:spPr/>
        <p:txBody>
          <a:bodyPr/>
          <a:lstStyle/>
          <a:p>
            <a:r>
              <a:rPr lang="en-AU" dirty="0"/>
              <a:t>Te Smith Family</a:t>
            </a:r>
          </a:p>
        </p:txBody>
      </p:sp>
      <p:sp>
        <p:nvSpPr>
          <p:cNvPr id="6" name="Slide Number Placeholder 5">
            <a:extLst>
              <a:ext uri="{FF2B5EF4-FFF2-40B4-BE49-F238E27FC236}">
                <a16:creationId xmlns:a16="http://schemas.microsoft.com/office/drawing/2014/main" id="{CFA5EC4D-0348-4619-90DB-AC21184FBA3C}"/>
              </a:ext>
            </a:extLst>
          </p:cNvPr>
          <p:cNvSpPr>
            <a:spLocks noGrp="1"/>
          </p:cNvSpPr>
          <p:nvPr>
            <p:ph type="sldNum" sz="quarter" idx="15"/>
          </p:nvPr>
        </p:nvSpPr>
        <p:spPr/>
        <p:txBody>
          <a:bodyPr/>
          <a:lstStyle/>
          <a:p>
            <a:fld id="{701659A3-48E7-4852-8A6D-A4F0E88FDBAC}" type="slidenum">
              <a:rPr lang="en-AU" smtClean="0"/>
              <a:pPr/>
              <a:t>10</a:t>
            </a:fld>
            <a:endParaRPr lang="en-AU"/>
          </a:p>
        </p:txBody>
      </p:sp>
      <p:pic>
        <p:nvPicPr>
          <p:cNvPr id="4" name="Picture 3" descr="A couple of women sitting at a table looking at a paper&#10;&#10;Description automatically generated with low confidence">
            <a:extLst>
              <a:ext uri="{FF2B5EF4-FFF2-40B4-BE49-F238E27FC236}">
                <a16:creationId xmlns:a16="http://schemas.microsoft.com/office/drawing/2014/main" id="{9626068B-FD4D-556F-FC5C-B2E845A49A10}"/>
              </a:ext>
            </a:extLst>
          </p:cNvPr>
          <p:cNvPicPr>
            <a:picLocks noChangeAspect="1"/>
          </p:cNvPicPr>
          <p:nvPr/>
        </p:nvPicPr>
        <p:blipFill>
          <a:blip r:embed="rId3"/>
          <a:stretch>
            <a:fillRect/>
          </a:stretch>
        </p:blipFill>
        <p:spPr>
          <a:xfrm>
            <a:off x="6422323" y="3088080"/>
            <a:ext cx="5504000" cy="3096000"/>
          </a:xfrm>
          <a:prstGeom prst="rect">
            <a:avLst/>
          </a:prstGeom>
        </p:spPr>
      </p:pic>
      <p:sp>
        <p:nvSpPr>
          <p:cNvPr id="7" name="TextBox 6">
            <a:extLst>
              <a:ext uri="{FF2B5EF4-FFF2-40B4-BE49-F238E27FC236}">
                <a16:creationId xmlns:a16="http://schemas.microsoft.com/office/drawing/2014/main" id="{6EC9F194-C645-0C8C-BD6E-2D1034FA24FA}"/>
              </a:ext>
            </a:extLst>
          </p:cNvPr>
          <p:cNvSpPr txBox="1"/>
          <p:nvPr/>
        </p:nvSpPr>
        <p:spPr>
          <a:xfrm>
            <a:off x="619123" y="3451500"/>
            <a:ext cx="5674997" cy="3282950"/>
          </a:xfrm>
          <a:prstGeom prst="rect">
            <a:avLst/>
          </a:prstGeom>
          <a:noFill/>
        </p:spPr>
        <p:txBody>
          <a:bodyPr wrap="square" rtlCol="0">
            <a:spAutoFit/>
          </a:bodyPr>
          <a:lstStyle/>
          <a:p>
            <a:pPr marL="285750" indent="-285750">
              <a:spcBef>
                <a:spcPts val="400"/>
              </a:spcBef>
              <a:buFont typeface="Arial" panose="020B0604020202020204" pitchFamily="34" charset="0"/>
              <a:buChar char="•"/>
            </a:pPr>
            <a:r>
              <a:rPr lang="en-AU" sz="1600" b="1" dirty="0">
                <a:solidFill>
                  <a:srgbClr val="0A214D"/>
                </a:solidFill>
                <a:effectLst/>
                <a:latin typeface="Arial" panose="020B0604020202020204" pitchFamily="34" charset="0"/>
                <a:ea typeface="Calibri" panose="020F0502020204030204" pitchFamily="34" charset="0"/>
                <a:cs typeface="Arial" panose="020B0604020202020204" pitchFamily="34" charset="0"/>
              </a:rPr>
              <a:t>Loss of contact </a:t>
            </a: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with family (15%); return from Easter school holidays a particular challenge as families’ routines changed with start of new school term</a:t>
            </a:r>
          </a:p>
          <a:p>
            <a:pPr marL="285750" indent="-285750">
              <a:spcBef>
                <a:spcPts val="400"/>
              </a:spcBef>
              <a:buFont typeface="Arial" panose="020B0604020202020204" pitchFamily="34" charset="0"/>
              <a:buChar char="•"/>
            </a:pPr>
            <a:r>
              <a:rPr lang="en-AU" sz="1600" b="1" dirty="0">
                <a:solidFill>
                  <a:srgbClr val="0A214D"/>
                </a:solidFill>
                <a:latin typeface="Arial" panose="020B0604020202020204" pitchFamily="34" charset="0"/>
                <a:ea typeface="Calibri" panose="020F0502020204030204" pitchFamily="34" charset="0"/>
                <a:cs typeface="Arial" panose="020B0604020202020204" pitchFamily="34" charset="0"/>
              </a:rPr>
              <a:t>T</a:t>
            </a:r>
            <a:r>
              <a:rPr lang="en-AU" sz="1600" b="1" dirty="0">
                <a:solidFill>
                  <a:srgbClr val="0A214D"/>
                </a:solidFill>
                <a:effectLst/>
                <a:latin typeface="Arial" panose="020B0604020202020204" pitchFamily="34" charset="0"/>
                <a:ea typeface="Calibri" panose="020F0502020204030204" pitchFamily="34" charset="0"/>
                <a:cs typeface="Arial" panose="020B0604020202020204" pitchFamily="34" charset="0"/>
              </a:rPr>
              <a:t>echnology</a:t>
            </a:r>
            <a:r>
              <a:rPr lang="en-AU" sz="1600" b="1" dirty="0">
                <a:solidFill>
                  <a:srgbClr val="0A214D"/>
                </a:solidFill>
                <a:latin typeface="Arial" panose="020B0604020202020204" pitchFamily="34" charset="0"/>
                <a:ea typeface="Calibri" panose="020F0502020204030204" pitchFamily="34" charset="0"/>
                <a:cs typeface="Arial" panose="020B0604020202020204" pitchFamily="34" charset="0"/>
              </a:rPr>
              <a:t> difficulties</a:t>
            </a: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 especially internet connectivity (10%)</a:t>
            </a:r>
            <a:endParaRPr lang="en-AU" sz="1600" dirty="0">
              <a:solidFill>
                <a:srgbClr val="0A214D"/>
              </a:solidFill>
              <a:latin typeface="Arial" panose="020B0604020202020204" pitchFamily="34" charset="0"/>
              <a:ea typeface="Calibri" panose="020F0502020204030204" pitchFamily="34" charset="0"/>
              <a:cs typeface="Arial" panose="020B0604020202020204" pitchFamily="34" charset="0"/>
            </a:endParaRPr>
          </a:p>
          <a:p>
            <a:pPr marL="285750" indent="-285750">
              <a:spcBef>
                <a:spcPts val="400"/>
              </a:spcBef>
              <a:buFont typeface="Arial" panose="020B0604020202020204" pitchFamily="34" charset="0"/>
              <a:buChar char="•"/>
            </a:pPr>
            <a:r>
              <a:rPr lang="en-AU" sz="1600" b="1" dirty="0">
                <a:solidFill>
                  <a:srgbClr val="0A214D"/>
                </a:solidFill>
                <a:effectLst/>
                <a:latin typeface="Arial" panose="020B0604020202020204" pitchFamily="34" charset="0"/>
                <a:ea typeface="Calibri" panose="020F0502020204030204" pitchFamily="34" charset="0"/>
                <a:cs typeface="Arial" panose="020B0604020202020204" pitchFamily="34" charset="0"/>
              </a:rPr>
              <a:t>Number of sessions </a:t>
            </a: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overwhelming for student or family (9%)</a:t>
            </a:r>
            <a:endParaRPr lang="en-AU" sz="1600" dirty="0">
              <a:solidFill>
                <a:srgbClr val="0A214D"/>
              </a:solidFill>
              <a:latin typeface="Arial" panose="020B0604020202020204" pitchFamily="34" charset="0"/>
              <a:ea typeface="Calibri" panose="020F0502020204030204" pitchFamily="34" charset="0"/>
              <a:cs typeface="Arial" panose="020B0604020202020204" pitchFamily="34" charset="0"/>
            </a:endParaRPr>
          </a:p>
          <a:p>
            <a:pPr marL="285750" indent="-285750">
              <a:spcBef>
                <a:spcPts val="400"/>
              </a:spcBef>
              <a:buFont typeface="Arial" panose="020B0604020202020204" pitchFamily="34" charset="0"/>
              <a:buChar char="•"/>
            </a:pPr>
            <a:r>
              <a:rPr lang="en-AU" sz="1600" b="1" dirty="0">
                <a:solidFill>
                  <a:srgbClr val="0A214D"/>
                </a:solidFill>
                <a:latin typeface="Arial" panose="020B0604020202020204" pitchFamily="34" charset="0"/>
                <a:ea typeface="Calibri" panose="020F0502020204030204" pitchFamily="34" charset="0"/>
                <a:cs typeface="Arial" panose="020B0604020202020204" pitchFamily="34" charset="0"/>
              </a:rPr>
              <a:t>H</a:t>
            </a:r>
            <a:r>
              <a:rPr lang="en-AU" sz="1600" b="1" dirty="0">
                <a:solidFill>
                  <a:srgbClr val="0A214D"/>
                </a:solidFill>
                <a:effectLst/>
                <a:latin typeface="Arial" panose="020B0604020202020204" pitchFamily="34" charset="0"/>
                <a:ea typeface="Calibri" panose="020F0502020204030204" pitchFamily="34" charset="0"/>
                <a:cs typeface="Arial" panose="020B0604020202020204" pitchFamily="34" charset="0"/>
              </a:rPr>
              <a:t>ealth</a:t>
            </a: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 issues of student or family member (7%)</a:t>
            </a:r>
          </a:p>
          <a:p>
            <a:pPr marL="285750" indent="-285750">
              <a:spcBef>
                <a:spcPts val="400"/>
              </a:spcBef>
              <a:buFont typeface="Arial" panose="020B0604020202020204" pitchFamily="34" charset="0"/>
              <a:buChar char="•"/>
            </a:pPr>
            <a:r>
              <a:rPr lang="en-AU" sz="1600" dirty="0">
                <a:solidFill>
                  <a:srgbClr val="0A214D"/>
                </a:solidFill>
                <a:latin typeface="Arial" panose="020B0604020202020204" pitchFamily="34" charset="0"/>
                <a:ea typeface="Calibri" panose="020F0502020204030204" pitchFamily="34" charset="0"/>
                <a:cs typeface="Arial" panose="020B0604020202020204" pitchFamily="34" charset="0"/>
              </a:rPr>
              <a:t>S</a:t>
            </a: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mall number withdrew due to </a:t>
            </a:r>
            <a:r>
              <a:rPr lang="en-AU" sz="1600" b="1" dirty="0">
                <a:solidFill>
                  <a:srgbClr val="0A214D"/>
                </a:solidFill>
                <a:effectLst/>
                <a:latin typeface="Arial" panose="020B0604020202020204" pitchFamily="34" charset="0"/>
                <a:ea typeface="Calibri" panose="020F0502020204030204" pitchFamily="34" charset="0"/>
                <a:cs typeface="Arial" panose="020B0604020202020204" pitchFamily="34" charset="0"/>
              </a:rPr>
              <a:t>change</a:t>
            </a: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 in parent/carer’s working hours, housing issues, or personal and family matters.</a:t>
            </a:r>
          </a:p>
          <a:p>
            <a:endParaRPr lang="en-AU" dirty="0"/>
          </a:p>
        </p:txBody>
      </p:sp>
    </p:spTree>
    <p:extLst>
      <p:ext uri="{BB962C8B-B14F-4D97-AF65-F5344CB8AC3E}">
        <p14:creationId xmlns:p14="http://schemas.microsoft.com/office/powerpoint/2010/main" val="1230384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65E09-308B-45B0-BED4-4DA3C0FA8D5A}"/>
              </a:ext>
            </a:extLst>
          </p:cNvPr>
          <p:cNvSpPr>
            <a:spLocks noGrp="1"/>
          </p:cNvSpPr>
          <p:nvPr>
            <p:ph type="title"/>
          </p:nvPr>
        </p:nvSpPr>
        <p:spPr>
          <a:xfrm>
            <a:off x="619123" y="508000"/>
            <a:ext cx="9100230" cy="478319"/>
          </a:xfrm>
        </p:spPr>
        <p:txBody>
          <a:bodyPr/>
          <a:lstStyle/>
          <a:p>
            <a:r>
              <a:rPr lang="en-AU" sz="2400" dirty="0">
                <a:latin typeface="Poppins" panose="00000500000000000000" pitchFamily="2" charset="0"/>
              </a:rPr>
              <a:t>Program enablers</a:t>
            </a:r>
          </a:p>
        </p:txBody>
      </p:sp>
      <p:sp>
        <p:nvSpPr>
          <p:cNvPr id="3" name="Content Placeholder 2">
            <a:extLst>
              <a:ext uri="{FF2B5EF4-FFF2-40B4-BE49-F238E27FC236}">
                <a16:creationId xmlns:a16="http://schemas.microsoft.com/office/drawing/2014/main" id="{B13E2AEE-9D7D-45C9-AA8D-A479513CC98D}"/>
              </a:ext>
            </a:extLst>
          </p:cNvPr>
          <p:cNvSpPr>
            <a:spLocks noGrp="1"/>
          </p:cNvSpPr>
          <p:nvPr>
            <p:ph idx="1"/>
          </p:nvPr>
        </p:nvSpPr>
        <p:spPr>
          <a:xfrm>
            <a:off x="619123" y="1364105"/>
            <a:ext cx="11193126" cy="5310295"/>
          </a:xfrm>
        </p:spPr>
        <p:txBody>
          <a:bodyPr/>
          <a:lstStyle/>
          <a:p>
            <a:pPr marL="0" lvl="0" indent="0">
              <a:lnSpc>
                <a:spcPct val="107000"/>
              </a:lnSpc>
              <a:buNone/>
            </a:pPr>
            <a:r>
              <a:rPr lang="en-AU" b="1" dirty="0">
                <a:solidFill>
                  <a:srgbClr val="0A214D"/>
                </a:solidFill>
                <a:effectLst/>
                <a:latin typeface="Arial" panose="020B0604020202020204" pitchFamily="34" charset="0"/>
                <a:ea typeface="Calibri" panose="020F0502020204030204" pitchFamily="34" charset="0"/>
                <a:cs typeface="Arial" panose="020B0604020202020204" pitchFamily="34" charset="0"/>
              </a:rPr>
              <a:t>Qualified and experienced teachers matched to students and providing one-on-one on-line tutoring in the home</a:t>
            </a:r>
          </a:p>
          <a:p>
            <a:pPr marL="0" marR="359410" indent="0">
              <a:lnSpc>
                <a:spcPct val="107000"/>
              </a:lnSpc>
              <a:spcAft>
                <a:spcPts val="800"/>
              </a:spcAft>
              <a:buNone/>
            </a:pPr>
            <a:r>
              <a:rPr lang="en-AU" sz="1600" i="1" dirty="0">
                <a:solidFill>
                  <a:srgbClr val="003767"/>
                </a:solidFill>
                <a:effectLst/>
                <a:latin typeface="Arial" panose="020B0604020202020204" pitchFamily="34" charset="0"/>
                <a:ea typeface="Calibri" panose="020F0502020204030204" pitchFamily="34" charset="0"/>
                <a:cs typeface="Arial" panose="020B0604020202020204" pitchFamily="34" charset="0"/>
              </a:rPr>
              <a:t>Being a teacher, you understand…they had one on one with an adult that cared about them and that wanted to be there for them…</a:t>
            </a:r>
            <a:r>
              <a:rPr lang="en-AU" sz="1600" b="1" i="1" dirty="0">
                <a:solidFill>
                  <a:srgbClr val="003767"/>
                </a:solidFill>
                <a:effectLst/>
                <a:latin typeface="Arial" panose="020B0604020202020204" pitchFamily="34" charset="0"/>
                <a:ea typeface="Calibri" panose="020F0502020204030204" pitchFamily="34" charset="0"/>
                <a:cs typeface="Arial" panose="020B0604020202020204" pitchFamily="34" charset="0"/>
              </a:rPr>
              <a:t>Talk and grow and learn with them. </a:t>
            </a:r>
            <a:r>
              <a:rPr lang="en-AU" sz="1600" i="1" dirty="0">
                <a:solidFill>
                  <a:srgbClr val="003767"/>
                </a:solidFill>
                <a:effectLst/>
                <a:latin typeface="Arial" panose="020B0604020202020204" pitchFamily="34" charset="0"/>
                <a:ea typeface="Calibri" panose="020F0502020204030204" pitchFamily="34" charset="0"/>
                <a:cs typeface="Arial" panose="020B0604020202020204" pitchFamily="34" charset="0"/>
              </a:rPr>
              <a:t>I think that’s quite special, especially for those </a:t>
            </a:r>
            <a:r>
              <a:rPr lang="en-AU" sz="1600" b="1" i="1" dirty="0">
                <a:solidFill>
                  <a:srgbClr val="003767"/>
                </a:solidFill>
                <a:effectLst/>
                <a:latin typeface="Arial" panose="020B0604020202020204" pitchFamily="34" charset="0"/>
                <a:ea typeface="Calibri" panose="020F0502020204030204" pitchFamily="34" charset="0"/>
                <a:cs typeface="Arial" panose="020B0604020202020204" pitchFamily="34" charset="0"/>
              </a:rPr>
              <a:t>kids that probably might not get that at school</a:t>
            </a:r>
            <a:r>
              <a:rPr lang="en-AU" sz="1600" i="1" dirty="0">
                <a:solidFill>
                  <a:srgbClr val="003767"/>
                </a:solidFill>
                <a:effectLst/>
                <a:latin typeface="Arial" panose="020B0604020202020204" pitchFamily="34" charset="0"/>
                <a:ea typeface="Calibri" panose="020F0502020204030204" pitchFamily="34" charset="0"/>
                <a:cs typeface="Arial" panose="020B0604020202020204" pitchFamily="34" charset="0"/>
              </a:rPr>
              <a:t>…as much as they need it. </a:t>
            </a:r>
            <a:r>
              <a:rPr lang="en-AU" sz="1600" dirty="0">
                <a:solidFill>
                  <a:srgbClr val="003767"/>
                </a:solidFill>
                <a:effectLst/>
                <a:latin typeface="Arial" panose="020B0604020202020204" pitchFamily="34" charset="0"/>
                <a:ea typeface="Calibri" panose="020F0502020204030204" pitchFamily="34" charset="0"/>
                <a:cs typeface="Arial" panose="020B0604020202020204" pitchFamily="34" charset="0"/>
              </a:rPr>
              <a:t>[Tutor, Year 6 student]</a:t>
            </a:r>
          </a:p>
          <a:p>
            <a:pPr marL="0" marR="359410" indent="0">
              <a:lnSpc>
                <a:spcPct val="107000"/>
              </a:lnSpc>
              <a:spcAft>
                <a:spcPts val="0"/>
              </a:spcAft>
              <a:buNone/>
            </a:pPr>
            <a:endParaRPr lang="en-AU" sz="800" dirty="0">
              <a:solidFill>
                <a:srgbClr val="003767"/>
              </a:solidFill>
              <a:effectLst/>
              <a:latin typeface="Arial" panose="020B0604020202020204" pitchFamily="34" charset="0"/>
              <a:ea typeface="Calibri" panose="020F0502020204030204" pitchFamily="34" charset="0"/>
              <a:cs typeface="Arial" panose="020B0604020202020204" pitchFamily="34" charset="0"/>
            </a:endParaRPr>
          </a:p>
          <a:p>
            <a:pPr marL="5029200" marR="359410" indent="0">
              <a:lnSpc>
                <a:spcPct val="107000"/>
              </a:lnSpc>
              <a:spcAft>
                <a:spcPts val="800"/>
              </a:spcAft>
              <a:buNone/>
            </a:pPr>
            <a:r>
              <a:rPr lang="en-AU" b="1" dirty="0">
                <a:solidFill>
                  <a:srgbClr val="0A214D"/>
                </a:solidFill>
                <a:effectLst/>
                <a:latin typeface="Arial" panose="020B0604020202020204" pitchFamily="34" charset="0"/>
                <a:ea typeface="Calibri" panose="020F0502020204030204" pitchFamily="34" charset="0"/>
                <a:cs typeface="Arial" panose="020B0604020202020204" pitchFamily="34" charset="0"/>
              </a:rPr>
              <a:t>Strong relationships between tutors, students and parents/carers</a:t>
            </a:r>
          </a:p>
          <a:p>
            <a:pPr marL="5029200" marR="359410" indent="0">
              <a:lnSpc>
                <a:spcPct val="107000"/>
              </a:lnSpc>
              <a:spcAft>
                <a:spcPts val="800"/>
              </a:spcAft>
              <a:buNone/>
            </a:pPr>
            <a:r>
              <a:rPr lang="en-AU" sz="1600" i="1" dirty="0">
                <a:solidFill>
                  <a:srgbClr val="0A214D"/>
                </a:solidFill>
                <a:effectLst/>
                <a:latin typeface="Arial" panose="020B0604020202020204" pitchFamily="34" charset="0"/>
                <a:ea typeface="Calibri" panose="020F0502020204030204" pitchFamily="34" charset="0"/>
                <a:cs typeface="Arial" panose="020B0604020202020204" pitchFamily="34" charset="0"/>
              </a:rPr>
              <a:t>Oliver wasn’t focusing…all he wants to do is play his game…it was a struggle but we ended up getting there in the end. </a:t>
            </a:r>
            <a:r>
              <a:rPr lang="en-AU" sz="1600" b="1" i="1" dirty="0">
                <a:solidFill>
                  <a:srgbClr val="0A214D"/>
                </a:solidFill>
                <a:effectLst/>
                <a:latin typeface="Arial" panose="020B0604020202020204" pitchFamily="34" charset="0"/>
                <a:ea typeface="Calibri" panose="020F0502020204030204" pitchFamily="34" charset="0"/>
                <a:cs typeface="Arial" panose="020B0604020202020204" pitchFamily="34" charset="0"/>
              </a:rPr>
              <a:t>His tutor [and I] we got our heads together</a:t>
            </a:r>
            <a:r>
              <a:rPr lang="en-AU" sz="1600" i="1" dirty="0">
                <a:solidFill>
                  <a:srgbClr val="0A214D"/>
                </a:solidFill>
                <a:effectLst/>
                <a:latin typeface="Arial" panose="020B0604020202020204" pitchFamily="34" charset="0"/>
                <a:ea typeface="Calibri" panose="020F0502020204030204" pitchFamily="34" charset="0"/>
                <a:cs typeface="Arial" panose="020B0604020202020204" pitchFamily="34" charset="0"/>
              </a:rPr>
              <a:t>…we thought okay well 15 minutes of the game and then while he was playing the game she’s got audio that she puts on for him. He sits there and listens and then at the end of that she asks him questions. So he’s got to try and multitask at the same time.</a:t>
            </a:r>
            <a:r>
              <a:rPr lang="en-AU" sz="1600" i="1" dirty="0">
                <a:solidFill>
                  <a:srgbClr val="0A214D"/>
                </a:solidFill>
                <a:latin typeface="Arial" panose="020B0604020202020204" pitchFamily="34" charset="0"/>
                <a:ea typeface="Calibri" panose="020F0502020204030204" pitchFamily="34" charset="0"/>
                <a:cs typeface="Arial" panose="020B0604020202020204" pitchFamily="34" charset="0"/>
              </a:rPr>
              <a:t> </a:t>
            </a: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[Parent/carer, Year 5 student]</a:t>
            </a:r>
          </a:p>
          <a:p>
            <a:pPr marL="0" lvl="0" indent="0">
              <a:lnSpc>
                <a:spcPct val="107000"/>
              </a:lnSpc>
              <a:buNone/>
            </a:pPr>
            <a:endPar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endParaRPr>
          </a:p>
          <a:p>
            <a:pPr marL="0" lvl="0" indent="0">
              <a:lnSpc>
                <a:spcPct val="107000"/>
              </a:lnSpc>
              <a:spcAft>
                <a:spcPts val="800"/>
              </a:spcAft>
              <a:buNone/>
            </a:pP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359410" indent="0">
              <a:lnSpc>
                <a:spcPct val="107000"/>
              </a:lnSpc>
              <a:spcAft>
                <a:spcPts val="800"/>
              </a:spcAft>
              <a:buNone/>
            </a:pPr>
            <a:endParaRPr lang="en-AU" sz="1400" dirty="0">
              <a:solidFill>
                <a:srgbClr val="0A214D"/>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en-AU" sz="1400" dirty="0">
              <a:solidFill>
                <a:srgbClr val="0A214D"/>
              </a:solidFill>
              <a:latin typeface="Arial" panose="020B0604020202020204" pitchFamily="34" charset="0"/>
              <a:ea typeface="Calibri" panose="020F050202020403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A443449B-2C34-407E-BF01-BA55E731F8E7}"/>
              </a:ext>
            </a:extLst>
          </p:cNvPr>
          <p:cNvSpPr>
            <a:spLocks noGrp="1"/>
          </p:cNvSpPr>
          <p:nvPr>
            <p:ph type="ftr" sz="quarter" idx="14"/>
          </p:nvPr>
        </p:nvSpPr>
        <p:spPr/>
        <p:txBody>
          <a:bodyPr/>
          <a:lstStyle/>
          <a:p>
            <a:r>
              <a:rPr lang="en-AU" dirty="0"/>
              <a:t>Te Smith Family</a:t>
            </a:r>
          </a:p>
        </p:txBody>
      </p:sp>
      <p:sp>
        <p:nvSpPr>
          <p:cNvPr id="6" name="Slide Number Placeholder 5">
            <a:extLst>
              <a:ext uri="{FF2B5EF4-FFF2-40B4-BE49-F238E27FC236}">
                <a16:creationId xmlns:a16="http://schemas.microsoft.com/office/drawing/2014/main" id="{CFA5EC4D-0348-4619-90DB-AC21184FBA3C}"/>
              </a:ext>
            </a:extLst>
          </p:cNvPr>
          <p:cNvSpPr>
            <a:spLocks noGrp="1"/>
          </p:cNvSpPr>
          <p:nvPr>
            <p:ph type="sldNum" sz="quarter" idx="15"/>
          </p:nvPr>
        </p:nvSpPr>
        <p:spPr/>
        <p:txBody>
          <a:bodyPr/>
          <a:lstStyle/>
          <a:p>
            <a:fld id="{701659A3-48E7-4852-8A6D-A4F0E88FDBAC}" type="slidenum">
              <a:rPr lang="en-AU" smtClean="0"/>
              <a:pPr/>
              <a:t>11</a:t>
            </a:fld>
            <a:endParaRPr lang="en-AU"/>
          </a:p>
        </p:txBody>
      </p:sp>
      <p:pic>
        <p:nvPicPr>
          <p:cNvPr id="9" name="Picture 8" descr="A person and a child looking at a computer&#10;&#10;Description automatically generated with low confidence">
            <a:extLst>
              <a:ext uri="{FF2B5EF4-FFF2-40B4-BE49-F238E27FC236}">
                <a16:creationId xmlns:a16="http://schemas.microsoft.com/office/drawing/2014/main" id="{20BA26E5-7693-D6CD-1641-5869B3A49612}"/>
              </a:ext>
            </a:extLst>
          </p:cNvPr>
          <p:cNvPicPr>
            <a:picLocks noChangeAspect="1"/>
          </p:cNvPicPr>
          <p:nvPr/>
        </p:nvPicPr>
        <p:blipFill>
          <a:blip r:embed="rId3"/>
          <a:stretch>
            <a:fillRect/>
          </a:stretch>
        </p:blipFill>
        <p:spPr>
          <a:xfrm>
            <a:off x="720525" y="3209507"/>
            <a:ext cx="4590000" cy="3060000"/>
          </a:xfrm>
          <a:prstGeom prst="rect">
            <a:avLst/>
          </a:prstGeom>
        </p:spPr>
      </p:pic>
    </p:spTree>
    <p:extLst>
      <p:ext uri="{BB962C8B-B14F-4D97-AF65-F5344CB8AC3E}">
        <p14:creationId xmlns:p14="http://schemas.microsoft.com/office/powerpoint/2010/main" val="72352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65E09-308B-45B0-BED4-4DA3C0FA8D5A}"/>
              </a:ext>
            </a:extLst>
          </p:cNvPr>
          <p:cNvSpPr>
            <a:spLocks noGrp="1"/>
          </p:cNvSpPr>
          <p:nvPr>
            <p:ph type="title"/>
          </p:nvPr>
        </p:nvSpPr>
        <p:spPr>
          <a:xfrm>
            <a:off x="619123" y="508000"/>
            <a:ext cx="9100230" cy="478319"/>
          </a:xfrm>
        </p:spPr>
        <p:txBody>
          <a:bodyPr/>
          <a:lstStyle/>
          <a:p>
            <a:r>
              <a:rPr lang="en-AU" sz="2400" dirty="0">
                <a:latin typeface="Poppins" panose="00000500000000000000" pitchFamily="2" charset="0"/>
              </a:rPr>
              <a:t>Program enablers</a:t>
            </a:r>
          </a:p>
        </p:txBody>
      </p:sp>
      <p:sp>
        <p:nvSpPr>
          <p:cNvPr id="3" name="Content Placeholder 2">
            <a:extLst>
              <a:ext uri="{FF2B5EF4-FFF2-40B4-BE49-F238E27FC236}">
                <a16:creationId xmlns:a16="http://schemas.microsoft.com/office/drawing/2014/main" id="{B13E2AEE-9D7D-45C9-AA8D-A479513CC98D}"/>
              </a:ext>
            </a:extLst>
          </p:cNvPr>
          <p:cNvSpPr>
            <a:spLocks noGrp="1"/>
          </p:cNvSpPr>
          <p:nvPr>
            <p:ph idx="1"/>
          </p:nvPr>
        </p:nvSpPr>
        <p:spPr>
          <a:xfrm>
            <a:off x="619123" y="1634400"/>
            <a:ext cx="7656197" cy="5040000"/>
          </a:xfrm>
        </p:spPr>
        <p:txBody>
          <a:bodyPr/>
          <a:lstStyle/>
          <a:p>
            <a:pPr marL="0" lvl="0" indent="0">
              <a:lnSpc>
                <a:spcPct val="107000"/>
              </a:lnSpc>
              <a:buNone/>
            </a:pPr>
            <a:r>
              <a:rPr lang="en-AU" b="1" dirty="0">
                <a:solidFill>
                  <a:srgbClr val="0A214D"/>
                </a:solidFill>
                <a:effectLst/>
                <a:latin typeface="Arial" panose="020B0604020202020204" pitchFamily="34" charset="0"/>
                <a:ea typeface="Calibri" panose="020F0502020204030204" pitchFamily="34" charset="0"/>
                <a:cs typeface="Arial" panose="020B0604020202020204" pitchFamily="34" charset="0"/>
              </a:rPr>
              <a:t>Aligning learning activities with students’ interests</a:t>
            </a:r>
          </a:p>
          <a:p>
            <a:pPr marL="0" marR="359410" indent="0">
              <a:lnSpc>
                <a:spcPct val="107000"/>
              </a:lnSpc>
              <a:spcAft>
                <a:spcPts val="0"/>
              </a:spcAft>
              <a:buNone/>
            </a:pPr>
            <a:r>
              <a:rPr lang="en-AU" sz="1600" i="1" dirty="0">
                <a:solidFill>
                  <a:srgbClr val="003767"/>
                </a:solidFill>
                <a:effectLst/>
                <a:latin typeface="Arial" panose="020B0604020202020204" pitchFamily="34" charset="0"/>
                <a:ea typeface="Calibri" panose="020F0502020204030204" pitchFamily="34" charset="0"/>
                <a:cs typeface="Arial" panose="020B0604020202020204" pitchFamily="34" charset="0"/>
              </a:rPr>
              <a:t>I’d give them some </a:t>
            </a:r>
            <a:r>
              <a:rPr lang="en-AU" sz="1600" b="1" i="1" dirty="0">
                <a:solidFill>
                  <a:srgbClr val="003767"/>
                </a:solidFill>
                <a:effectLst/>
                <a:latin typeface="Arial" panose="020B0604020202020204" pitchFamily="34" charset="0"/>
                <a:ea typeface="Calibri" panose="020F0502020204030204" pitchFamily="34" charset="0"/>
                <a:cs typeface="Arial" panose="020B0604020202020204" pitchFamily="34" charset="0"/>
              </a:rPr>
              <a:t>agency</a:t>
            </a:r>
            <a:r>
              <a:rPr lang="en-AU" sz="1600" i="1" dirty="0">
                <a:solidFill>
                  <a:srgbClr val="003767"/>
                </a:solidFill>
                <a:effectLst/>
                <a:latin typeface="Arial" panose="020B0604020202020204" pitchFamily="34" charset="0"/>
                <a:ea typeface="Calibri" panose="020F0502020204030204" pitchFamily="34" charset="0"/>
                <a:cs typeface="Arial" panose="020B0604020202020204" pitchFamily="34" charset="0"/>
              </a:rPr>
              <a:t>…[I would ask] ‘what would you like to do?’ Or if something had come up in conversation that session, ‘Should we maybe explore this next session? Would you be interested in it?’</a:t>
            </a:r>
            <a:r>
              <a:rPr lang="en-AU" sz="1600" i="1" dirty="0">
                <a:solidFill>
                  <a:srgbClr val="003767"/>
                </a:solidFill>
                <a:latin typeface="Arial" panose="020B0604020202020204" pitchFamily="34" charset="0"/>
                <a:ea typeface="Calibri" panose="020F0502020204030204" pitchFamily="34" charset="0"/>
                <a:cs typeface="Arial" panose="020B0604020202020204" pitchFamily="34" charset="0"/>
              </a:rPr>
              <a:t> </a:t>
            </a:r>
          </a:p>
          <a:p>
            <a:pPr marL="0" marR="359410" indent="0">
              <a:lnSpc>
                <a:spcPct val="107000"/>
              </a:lnSpc>
              <a:spcBef>
                <a:spcPts val="0"/>
              </a:spcBef>
              <a:spcAft>
                <a:spcPts val="800"/>
              </a:spcAft>
              <a:buNone/>
            </a:pPr>
            <a:r>
              <a:rPr lang="en-AU" sz="1600" dirty="0">
                <a:solidFill>
                  <a:srgbClr val="003767"/>
                </a:solidFill>
                <a:effectLst/>
                <a:latin typeface="Arial" panose="020B0604020202020204" pitchFamily="34" charset="0"/>
                <a:ea typeface="Calibri" panose="020F0502020204030204" pitchFamily="34" charset="0"/>
                <a:cs typeface="Arial" panose="020B0604020202020204" pitchFamily="34" charset="0"/>
              </a:rPr>
              <a:t>[Tutor, Year 7 student]</a:t>
            </a:r>
          </a:p>
          <a:p>
            <a:pPr marL="0" lvl="0" indent="0">
              <a:lnSpc>
                <a:spcPct val="107000"/>
              </a:lnSpc>
              <a:spcAft>
                <a:spcPts val="800"/>
              </a:spcAft>
              <a:buNone/>
            </a:pPr>
            <a:endParaRPr lang="en-AU" sz="1600" dirty="0">
              <a:solidFill>
                <a:srgbClr val="003767"/>
              </a:solidFill>
              <a:latin typeface="Arial" panose="020B0604020202020204" pitchFamily="34" charset="0"/>
              <a:ea typeface="Calibri" panose="020F0502020204030204" pitchFamily="34" charset="0"/>
              <a:cs typeface="Arial" panose="020B0604020202020204" pitchFamily="34" charset="0"/>
            </a:endParaRPr>
          </a:p>
          <a:p>
            <a:pPr marL="0" lvl="0" indent="0">
              <a:lnSpc>
                <a:spcPct val="107000"/>
              </a:lnSpc>
              <a:spcAft>
                <a:spcPts val="800"/>
              </a:spcAft>
              <a:buNone/>
            </a:pPr>
            <a:r>
              <a:rPr lang="en-AU" b="1" dirty="0">
                <a:solidFill>
                  <a:srgbClr val="0A214D"/>
                </a:solidFill>
                <a:effectLst/>
                <a:latin typeface="Arial" panose="020B0604020202020204" pitchFamily="34" charset="0"/>
                <a:ea typeface="Calibri" panose="020F0502020204030204" pitchFamily="34" charset="0"/>
                <a:cs typeface="Arial" panose="020B0604020202020204" pitchFamily="34" charset="0"/>
              </a:rPr>
              <a:t>Sessions tailored to the student, supported by a wide variety of resources</a:t>
            </a:r>
          </a:p>
          <a:p>
            <a:pPr marL="0" marR="359410" indent="0">
              <a:lnSpc>
                <a:spcPct val="107000"/>
              </a:lnSpc>
              <a:spcAft>
                <a:spcPts val="0"/>
              </a:spcAft>
              <a:buNone/>
            </a:pPr>
            <a:r>
              <a:rPr lang="en-AU" sz="1600" i="1" dirty="0">
                <a:solidFill>
                  <a:srgbClr val="0A214D"/>
                </a:solidFill>
                <a:effectLst/>
                <a:latin typeface="Arial" panose="020B0604020202020204" pitchFamily="34" charset="0"/>
                <a:ea typeface="Calibri" panose="020F0502020204030204" pitchFamily="34" charset="0"/>
                <a:cs typeface="Arial" panose="020B0604020202020204" pitchFamily="34" charset="0"/>
              </a:rPr>
              <a:t>You were allowed to </a:t>
            </a:r>
            <a:r>
              <a:rPr lang="en-AU" sz="1600" b="1" i="1" dirty="0">
                <a:solidFill>
                  <a:srgbClr val="0A214D"/>
                </a:solidFill>
                <a:effectLst/>
                <a:latin typeface="Arial" panose="020B0604020202020204" pitchFamily="34" charset="0"/>
                <a:ea typeface="Calibri" panose="020F0502020204030204" pitchFamily="34" charset="0"/>
                <a:cs typeface="Arial" panose="020B0604020202020204" pitchFamily="34" charset="0"/>
              </a:rPr>
              <a:t>build those relationships</a:t>
            </a:r>
            <a:r>
              <a:rPr lang="en-AU" sz="1600" i="1" dirty="0">
                <a:solidFill>
                  <a:srgbClr val="0A214D"/>
                </a:solidFill>
                <a:effectLst/>
                <a:latin typeface="Arial" panose="020B0604020202020204" pitchFamily="34" charset="0"/>
                <a:ea typeface="Calibri" panose="020F0502020204030204" pitchFamily="34" charset="0"/>
                <a:cs typeface="Arial" panose="020B0604020202020204" pitchFamily="34" charset="0"/>
              </a:rPr>
              <a:t>. It wasn’t just an hour of hard core, ‘here’s the maths lesson let’s get stuck into it’…</a:t>
            </a:r>
            <a:r>
              <a:rPr lang="en-AU" sz="1600" b="1" i="1" dirty="0">
                <a:solidFill>
                  <a:srgbClr val="0A214D"/>
                </a:solidFill>
                <a:effectLst/>
                <a:latin typeface="Arial" panose="020B0604020202020204" pitchFamily="34" charset="0"/>
                <a:ea typeface="Calibri" panose="020F0502020204030204" pitchFamily="34" charset="0"/>
                <a:cs typeface="Arial" panose="020B0604020202020204" pitchFamily="34" charset="0"/>
              </a:rPr>
              <a:t>you could change it depending on [the students’ needs]…</a:t>
            </a:r>
            <a:r>
              <a:rPr lang="en-AU" sz="1600" i="1" dirty="0">
                <a:solidFill>
                  <a:srgbClr val="0A214D"/>
                </a:solidFill>
                <a:effectLst/>
                <a:latin typeface="Arial" panose="020B0604020202020204" pitchFamily="34" charset="0"/>
                <a:ea typeface="Calibri" panose="020F0502020204030204" pitchFamily="34" charset="0"/>
                <a:cs typeface="Arial" panose="020B0604020202020204" pitchFamily="34" charset="0"/>
              </a:rPr>
              <a:t>it was the ability to pick up on kids when they come in, if they’re tired or if they’re exhausted… </a:t>
            </a:r>
          </a:p>
          <a:p>
            <a:pPr marL="0" marR="359410" indent="0">
              <a:lnSpc>
                <a:spcPct val="107000"/>
              </a:lnSpc>
              <a:spcBef>
                <a:spcPts val="0"/>
              </a:spcBef>
              <a:spcAft>
                <a:spcPts val="800"/>
              </a:spcAft>
              <a:buNone/>
            </a:pP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[Tutor, Year 5 student]</a:t>
            </a:r>
          </a:p>
          <a:p>
            <a:pPr marL="0" marR="359410" indent="0">
              <a:lnSpc>
                <a:spcPct val="107000"/>
              </a:lnSpc>
              <a:spcAft>
                <a:spcPts val="800"/>
              </a:spcAft>
              <a:buNone/>
            </a:pPr>
            <a:endParaRPr lang="en-AU" sz="1600" dirty="0">
              <a:solidFill>
                <a:srgbClr val="003767"/>
              </a:solidFill>
              <a:effectLst/>
              <a:latin typeface="Arial" panose="020B0604020202020204" pitchFamily="34" charset="0"/>
              <a:ea typeface="Calibri" panose="020F0502020204030204" pitchFamily="34" charset="0"/>
              <a:cs typeface="Arial" panose="020B0604020202020204" pitchFamily="34" charset="0"/>
            </a:endParaRPr>
          </a:p>
          <a:p>
            <a:pPr marL="0" marR="359410" indent="0">
              <a:lnSpc>
                <a:spcPct val="107000"/>
              </a:lnSpc>
              <a:spcAft>
                <a:spcPts val="800"/>
              </a:spcAft>
              <a:buNone/>
            </a:pPr>
            <a:endPar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endParaRPr>
          </a:p>
          <a:p>
            <a:pPr marL="0" lvl="0" indent="0">
              <a:lnSpc>
                <a:spcPct val="107000"/>
              </a:lnSpc>
              <a:spcAft>
                <a:spcPts val="800"/>
              </a:spcAft>
              <a:buNone/>
            </a:pP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359410" indent="0">
              <a:lnSpc>
                <a:spcPct val="107000"/>
              </a:lnSpc>
              <a:spcAft>
                <a:spcPts val="800"/>
              </a:spcAft>
              <a:buNone/>
            </a:pPr>
            <a:endParaRPr lang="en-AU" sz="1400" dirty="0">
              <a:solidFill>
                <a:srgbClr val="0A214D"/>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en-AU" sz="1400" dirty="0">
              <a:solidFill>
                <a:srgbClr val="0A214D"/>
              </a:solidFill>
              <a:latin typeface="Arial" panose="020B0604020202020204" pitchFamily="34" charset="0"/>
              <a:ea typeface="Calibri" panose="020F050202020403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A443449B-2C34-407E-BF01-BA55E731F8E7}"/>
              </a:ext>
            </a:extLst>
          </p:cNvPr>
          <p:cNvSpPr>
            <a:spLocks noGrp="1"/>
          </p:cNvSpPr>
          <p:nvPr>
            <p:ph type="ftr" sz="quarter" idx="14"/>
          </p:nvPr>
        </p:nvSpPr>
        <p:spPr/>
        <p:txBody>
          <a:bodyPr/>
          <a:lstStyle/>
          <a:p>
            <a:r>
              <a:rPr lang="en-AU" dirty="0"/>
              <a:t>Te Smith Family</a:t>
            </a:r>
          </a:p>
        </p:txBody>
      </p:sp>
      <p:sp>
        <p:nvSpPr>
          <p:cNvPr id="6" name="Slide Number Placeholder 5">
            <a:extLst>
              <a:ext uri="{FF2B5EF4-FFF2-40B4-BE49-F238E27FC236}">
                <a16:creationId xmlns:a16="http://schemas.microsoft.com/office/drawing/2014/main" id="{CFA5EC4D-0348-4619-90DB-AC21184FBA3C}"/>
              </a:ext>
            </a:extLst>
          </p:cNvPr>
          <p:cNvSpPr>
            <a:spLocks noGrp="1"/>
          </p:cNvSpPr>
          <p:nvPr>
            <p:ph type="sldNum" sz="quarter" idx="15"/>
          </p:nvPr>
        </p:nvSpPr>
        <p:spPr/>
        <p:txBody>
          <a:bodyPr/>
          <a:lstStyle/>
          <a:p>
            <a:fld id="{701659A3-48E7-4852-8A6D-A4F0E88FDBAC}" type="slidenum">
              <a:rPr lang="en-AU" smtClean="0"/>
              <a:pPr/>
              <a:t>12</a:t>
            </a:fld>
            <a:endParaRPr lang="en-AU"/>
          </a:p>
        </p:txBody>
      </p:sp>
      <p:pic>
        <p:nvPicPr>
          <p:cNvPr id="8" name="Picture 7">
            <a:extLst>
              <a:ext uri="{FF2B5EF4-FFF2-40B4-BE49-F238E27FC236}">
                <a16:creationId xmlns:a16="http://schemas.microsoft.com/office/drawing/2014/main" id="{0FA13CF2-EE89-5DF2-A8D2-37197096E0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43175" y="1634400"/>
            <a:ext cx="3220274" cy="4824000"/>
          </a:xfrm>
          <a:prstGeom prst="rect">
            <a:avLst/>
          </a:prstGeom>
        </p:spPr>
      </p:pic>
    </p:spTree>
    <p:extLst>
      <p:ext uri="{BB962C8B-B14F-4D97-AF65-F5344CB8AC3E}">
        <p14:creationId xmlns:p14="http://schemas.microsoft.com/office/powerpoint/2010/main" val="7475988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65E09-308B-45B0-BED4-4DA3C0FA8D5A}"/>
              </a:ext>
            </a:extLst>
          </p:cNvPr>
          <p:cNvSpPr>
            <a:spLocks noGrp="1"/>
          </p:cNvSpPr>
          <p:nvPr>
            <p:ph type="title"/>
          </p:nvPr>
        </p:nvSpPr>
        <p:spPr>
          <a:xfrm>
            <a:off x="619123" y="508000"/>
            <a:ext cx="9100230" cy="478319"/>
          </a:xfrm>
        </p:spPr>
        <p:txBody>
          <a:bodyPr/>
          <a:lstStyle/>
          <a:p>
            <a:r>
              <a:rPr lang="en-AU" sz="2400" dirty="0">
                <a:latin typeface="Poppins" panose="00000500000000000000" pitchFamily="2" charset="0"/>
              </a:rPr>
              <a:t>Program challenges</a:t>
            </a:r>
          </a:p>
        </p:txBody>
      </p:sp>
      <p:sp>
        <p:nvSpPr>
          <p:cNvPr id="3" name="Content Placeholder 2">
            <a:extLst>
              <a:ext uri="{FF2B5EF4-FFF2-40B4-BE49-F238E27FC236}">
                <a16:creationId xmlns:a16="http://schemas.microsoft.com/office/drawing/2014/main" id="{B13E2AEE-9D7D-45C9-AA8D-A479513CC98D}"/>
              </a:ext>
            </a:extLst>
          </p:cNvPr>
          <p:cNvSpPr>
            <a:spLocks noGrp="1"/>
          </p:cNvSpPr>
          <p:nvPr>
            <p:ph idx="1"/>
          </p:nvPr>
        </p:nvSpPr>
        <p:spPr>
          <a:xfrm>
            <a:off x="619123" y="1264920"/>
            <a:ext cx="10837969" cy="5409480"/>
          </a:xfrm>
        </p:spPr>
        <p:txBody>
          <a:bodyPr/>
          <a:lstStyle/>
          <a:p>
            <a:pPr marL="0" indent="0">
              <a:lnSpc>
                <a:spcPct val="107000"/>
              </a:lnSpc>
              <a:spcAft>
                <a:spcPts val="0"/>
              </a:spcAft>
              <a:buNone/>
            </a:pPr>
            <a:r>
              <a:rPr lang="en-AU" b="1" dirty="0">
                <a:solidFill>
                  <a:srgbClr val="0A214D"/>
                </a:solidFill>
                <a:latin typeface="Arial" panose="020B0604020202020204" pitchFamily="34" charset="0"/>
                <a:ea typeface="Calibri" panose="020F0502020204030204" pitchFamily="34" charset="0"/>
                <a:cs typeface="Arial" panose="020B0604020202020204" pitchFamily="34" charset="0"/>
              </a:rPr>
              <a:t>Technology</a:t>
            </a:r>
          </a:p>
          <a:p>
            <a:pPr>
              <a:lnSpc>
                <a:spcPct val="107000"/>
              </a:lnSpc>
              <a:spcAft>
                <a:spcPts val="0"/>
              </a:spcAft>
              <a:buClr>
                <a:srgbClr val="003767"/>
              </a:buClr>
            </a:pPr>
            <a:r>
              <a:rPr lang="en-AU" sz="1600" b="1" dirty="0">
                <a:solidFill>
                  <a:srgbClr val="0A214D"/>
                </a:solidFill>
                <a:effectLst/>
                <a:latin typeface="Arial" panose="020B0604020202020204" pitchFamily="34" charset="0"/>
                <a:ea typeface="Calibri" panose="020F0502020204030204" pitchFamily="34" charset="0"/>
                <a:cs typeface="Arial" panose="020B0604020202020204" pitchFamily="34" charset="0"/>
              </a:rPr>
              <a:t>Strategies in place </a:t>
            </a: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to limit the impact of technology challenges</a:t>
            </a:r>
          </a:p>
          <a:p>
            <a:pPr>
              <a:lnSpc>
                <a:spcPct val="107000"/>
              </a:lnSpc>
              <a:spcAft>
                <a:spcPts val="0"/>
              </a:spcAft>
              <a:buClr>
                <a:srgbClr val="003767"/>
              </a:buClr>
            </a:pPr>
            <a:r>
              <a:rPr lang="en-AU" sz="1600" dirty="0">
                <a:solidFill>
                  <a:srgbClr val="0A214D"/>
                </a:solidFill>
                <a:latin typeface="Arial" panose="020B0604020202020204" pitchFamily="34" charset="0"/>
                <a:ea typeface="Calibri" panose="020F0502020204030204" pitchFamily="34" charset="0"/>
                <a:cs typeface="Arial" panose="020B0604020202020204" pitchFamily="34" charset="0"/>
              </a:rPr>
              <a:t>R</a:t>
            </a: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emained an issue for some students, contributing to </a:t>
            </a:r>
            <a:r>
              <a:rPr lang="en-AU" sz="1600" b="1" dirty="0">
                <a:solidFill>
                  <a:srgbClr val="0A214D"/>
                </a:solidFill>
                <a:effectLst/>
                <a:latin typeface="Arial" panose="020B0604020202020204" pitchFamily="34" charset="0"/>
                <a:ea typeface="Calibri" panose="020F0502020204030204" pitchFamily="34" charset="0"/>
                <a:cs typeface="Arial" panose="020B0604020202020204" pitchFamily="34" charset="0"/>
              </a:rPr>
              <a:t>lower attendance</a:t>
            </a: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 students being less likely to make above expected progress and some students </a:t>
            </a:r>
            <a:r>
              <a:rPr lang="en-AU" sz="1600" b="1" dirty="0">
                <a:solidFill>
                  <a:srgbClr val="0A214D"/>
                </a:solidFill>
                <a:effectLst/>
                <a:latin typeface="Arial" panose="020B0604020202020204" pitchFamily="34" charset="0"/>
                <a:ea typeface="Calibri" panose="020F0502020204030204" pitchFamily="34" charset="0"/>
                <a:cs typeface="Arial" panose="020B0604020202020204" pitchFamily="34" charset="0"/>
              </a:rPr>
              <a:t>leaving the program</a:t>
            </a: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a:t>
            </a:r>
          </a:p>
          <a:p>
            <a:pPr>
              <a:lnSpc>
                <a:spcPct val="107000"/>
              </a:lnSpc>
              <a:spcAft>
                <a:spcPts val="0"/>
              </a:spcAft>
              <a:buClr>
                <a:srgbClr val="003767"/>
              </a:buClr>
            </a:pPr>
            <a:endParaRPr lang="en-AU" sz="1600" dirty="0">
              <a:solidFill>
                <a:srgbClr val="0A214D"/>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buClr>
                <a:srgbClr val="003767"/>
              </a:buClr>
            </a:pPr>
            <a:endPar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buClr>
                <a:srgbClr val="003767"/>
              </a:buClr>
            </a:pPr>
            <a:endPar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buClr>
                <a:srgbClr val="003767"/>
              </a:buClr>
            </a:pPr>
            <a:endParaRPr lang="en-AU" sz="1600" dirty="0">
              <a:solidFill>
                <a:srgbClr val="0A214D"/>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buClr>
                <a:srgbClr val="003767"/>
              </a:buClr>
            </a:pPr>
            <a:endPar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buClr>
                <a:srgbClr val="003767"/>
              </a:buClr>
            </a:pPr>
            <a:endParaRPr lang="en-AU" sz="1600" dirty="0">
              <a:solidFill>
                <a:srgbClr val="0A214D"/>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buClr>
                <a:srgbClr val="003767"/>
              </a:buClr>
            </a:pPr>
            <a:endParaRPr lang="en-AU" sz="1600" dirty="0">
              <a:solidFill>
                <a:srgbClr val="0A214D"/>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buClr>
                <a:srgbClr val="003767"/>
              </a:buClr>
            </a:pPr>
            <a:endParaRPr lang="en-AU" sz="1600" dirty="0">
              <a:solidFill>
                <a:srgbClr val="0A214D"/>
              </a:solidFill>
              <a:latin typeface="Arial" panose="020B0604020202020204" pitchFamily="34" charset="0"/>
              <a:ea typeface="Calibri" panose="020F0502020204030204" pitchFamily="34" charset="0"/>
              <a:cs typeface="Arial" panose="020B0604020202020204" pitchFamily="34" charset="0"/>
            </a:endParaRPr>
          </a:p>
          <a:p>
            <a:pPr marL="274638" indent="0">
              <a:lnSpc>
                <a:spcPct val="107000"/>
              </a:lnSpc>
              <a:spcAft>
                <a:spcPts val="0"/>
              </a:spcAft>
              <a:buNone/>
            </a:pPr>
            <a:r>
              <a:rPr lang="en-AU" sz="1600" b="1" dirty="0">
                <a:solidFill>
                  <a:srgbClr val="0A214D"/>
                </a:solidFill>
                <a:latin typeface="Arial" panose="020B0604020202020204" pitchFamily="34" charset="0"/>
                <a:ea typeface="Calibri" panose="020F0502020204030204" pitchFamily="34" charset="0"/>
                <a:cs typeface="Arial" panose="020B0604020202020204" pitchFamily="34" charset="0"/>
              </a:rPr>
              <a:t>health/disability issue </a:t>
            </a:r>
            <a:r>
              <a:rPr lang="en-AU" sz="1600" dirty="0">
                <a:solidFill>
                  <a:srgbClr val="0A214D"/>
                </a:solidFill>
                <a:latin typeface="Arial" panose="020B0604020202020204" pitchFamily="34" charset="0"/>
                <a:ea typeface="Calibri" panose="020F0502020204030204" pitchFamily="34" charset="0"/>
                <a:cs typeface="Arial" panose="020B0604020202020204" pitchFamily="34" charset="0"/>
              </a:rPr>
              <a:t>and challenges of </a:t>
            </a:r>
            <a:r>
              <a:rPr lang="en-AU" sz="1600" b="1" dirty="0">
                <a:solidFill>
                  <a:srgbClr val="0A214D"/>
                </a:solidFill>
                <a:latin typeface="Arial" panose="020B0604020202020204" pitchFamily="34" charset="0"/>
                <a:ea typeface="Calibri" panose="020F0502020204030204" pitchFamily="34" charset="0"/>
                <a:cs typeface="Arial" panose="020B0604020202020204" pitchFamily="34" charset="0"/>
              </a:rPr>
              <a:t>fitting tutoring in </a:t>
            </a:r>
            <a:r>
              <a:rPr lang="en-AU" sz="1600" dirty="0">
                <a:solidFill>
                  <a:srgbClr val="0A214D"/>
                </a:solidFill>
                <a:latin typeface="Arial" panose="020B0604020202020204" pitchFamily="34" charset="0"/>
                <a:ea typeface="Calibri" panose="020F0502020204030204" pitchFamily="34" charset="0"/>
                <a:cs typeface="Arial" panose="020B0604020202020204" pitchFamily="34" charset="0"/>
              </a:rPr>
              <a:t>around other student/family activities.</a:t>
            </a:r>
            <a:endParaRPr lang="en-AU" b="1" dirty="0">
              <a:solidFill>
                <a:srgbClr val="0A214D"/>
              </a:solidFill>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0"/>
              </a:spcAft>
              <a:buNone/>
            </a:pPr>
            <a:r>
              <a:rPr lang="en-AU" sz="1600" i="1" dirty="0">
                <a:solidFill>
                  <a:srgbClr val="0A214D"/>
                </a:solidFill>
                <a:effectLst/>
                <a:latin typeface="Arial" panose="020B0604020202020204" pitchFamily="34" charset="0"/>
                <a:ea typeface="Calibri" panose="020F0502020204030204" pitchFamily="34" charset="0"/>
                <a:cs typeface="Arial" panose="020B0604020202020204" pitchFamily="34" charset="0"/>
              </a:rPr>
              <a:t>I wonder if two sessions per week and over three school terms would be better? </a:t>
            </a:r>
            <a:r>
              <a:rPr lang="en-AU" sz="1600" b="1" i="1" dirty="0">
                <a:solidFill>
                  <a:srgbClr val="0A214D"/>
                </a:solidFill>
                <a:effectLst/>
                <a:latin typeface="Arial" panose="020B0604020202020204" pitchFamily="34" charset="0"/>
                <a:ea typeface="Calibri" panose="020F0502020204030204" pitchFamily="34" charset="0"/>
                <a:cs typeface="Arial" panose="020B0604020202020204" pitchFamily="34" charset="0"/>
              </a:rPr>
              <a:t>Three sessions seems a lot </a:t>
            </a:r>
            <a:r>
              <a:rPr lang="en-AU" sz="1600" i="1" dirty="0">
                <a:solidFill>
                  <a:srgbClr val="0A214D"/>
                </a:solidFill>
                <a:effectLst/>
                <a:latin typeface="Arial" panose="020B0604020202020204" pitchFamily="34" charset="0"/>
                <a:ea typeface="Calibri" panose="020F0502020204030204" pitchFamily="34" charset="0"/>
                <a:cs typeface="Arial" panose="020B0604020202020204" pitchFamily="34" charset="0"/>
              </a:rPr>
              <a:t>on top of a normal school week and social/sporting commitments, students get tired.</a:t>
            </a:r>
            <a:r>
              <a:rPr lang="en-AU" sz="1600" i="1" dirty="0">
                <a:solidFill>
                  <a:srgbClr val="0A214D"/>
                </a:solidFill>
                <a:latin typeface="Arial" panose="020B0604020202020204" pitchFamily="34" charset="0"/>
                <a:ea typeface="Calibri" panose="020F0502020204030204" pitchFamily="34" charset="0"/>
                <a:cs typeface="Arial" panose="020B0604020202020204" pitchFamily="34" charset="0"/>
              </a:rPr>
              <a:t> </a:t>
            </a: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[Tutor, Year 4 student]</a:t>
            </a:r>
          </a:p>
          <a:p>
            <a:pPr marL="0" lvl="0" indent="0">
              <a:lnSpc>
                <a:spcPct val="107000"/>
              </a:lnSpc>
              <a:spcAft>
                <a:spcPts val="800"/>
              </a:spcAft>
              <a:buNone/>
            </a:pP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359410" indent="0">
              <a:lnSpc>
                <a:spcPct val="107000"/>
              </a:lnSpc>
              <a:spcAft>
                <a:spcPts val="800"/>
              </a:spcAft>
              <a:buNone/>
            </a:pPr>
            <a:endParaRPr lang="en-AU" sz="1400" dirty="0">
              <a:solidFill>
                <a:srgbClr val="0A214D"/>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en-AU" sz="1400" dirty="0">
              <a:solidFill>
                <a:srgbClr val="0A214D"/>
              </a:solidFill>
              <a:latin typeface="Arial" panose="020B0604020202020204" pitchFamily="34" charset="0"/>
              <a:ea typeface="Calibri" panose="020F050202020403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A443449B-2C34-407E-BF01-BA55E731F8E7}"/>
              </a:ext>
            </a:extLst>
          </p:cNvPr>
          <p:cNvSpPr>
            <a:spLocks noGrp="1"/>
          </p:cNvSpPr>
          <p:nvPr>
            <p:ph type="ftr" sz="quarter" idx="14"/>
          </p:nvPr>
        </p:nvSpPr>
        <p:spPr/>
        <p:txBody>
          <a:bodyPr/>
          <a:lstStyle/>
          <a:p>
            <a:r>
              <a:rPr lang="en-AU" dirty="0"/>
              <a:t>Te Smith Family</a:t>
            </a:r>
          </a:p>
        </p:txBody>
      </p:sp>
      <p:sp>
        <p:nvSpPr>
          <p:cNvPr id="6" name="Slide Number Placeholder 5">
            <a:extLst>
              <a:ext uri="{FF2B5EF4-FFF2-40B4-BE49-F238E27FC236}">
                <a16:creationId xmlns:a16="http://schemas.microsoft.com/office/drawing/2014/main" id="{CFA5EC4D-0348-4619-90DB-AC21184FBA3C}"/>
              </a:ext>
            </a:extLst>
          </p:cNvPr>
          <p:cNvSpPr>
            <a:spLocks noGrp="1"/>
          </p:cNvSpPr>
          <p:nvPr>
            <p:ph type="sldNum" sz="quarter" idx="15"/>
          </p:nvPr>
        </p:nvSpPr>
        <p:spPr/>
        <p:txBody>
          <a:bodyPr/>
          <a:lstStyle/>
          <a:p>
            <a:fld id="{701659A3-48E7-4852-8A6D-A4F0E88FDBAC}" type="slidenum">
              <a:rPr lang="en-AU" smtClean="0"/>
              <a:pPr/>
              <a:t>13</a:t>
            </a:fld>
            <a:endParaRPr lang="en-AU"/>
          </a:p>
        </p:txBody>
      </p:sp>
      <p:sp>
        <p:nvSpPr>
          <p:cNvPr id="7" name="TextBox 6">
            <a:extLst>
              <a:ext uri="{FF2B5EF4-FFF2-40B4-BE49-F238E27FC236}">
                <a16:creationId xmlns:a16="http://schemas.microsoft.com/office/drawing/2014/main" id="{41475667-6DD7-4406-901A-13C1F8DC0A5D}"/>
              </a:ext>
            </a:extLst>
          </p:cNvPr>
          <p:cNvSpPr txBox="1"/>
          <p:nvPr/>
        </p:nvSpPr>
        <p:spPr>
          <a:xfrm>
            <a:off x="619123" y="2615443"/>
            <a:ext cx="6909437" cy="3489289"/>
          </a:xfrm>
          <a:prstGeom prst="rect">
            <a:avLst/>
          </a:prstGeom>
          <a:noFill/>
        </p:spPr>
        <p:txBody>
          <a:bodyPr wrap="square" rtlCol="0">
            <a:spAutoFit/>
          </a:bodyPr>
          <a:lstStyle/>
          <a:p>
            <a:r>
              <a:rPr lang="en-AU" sz="1600" i="1" dirty="0">
                <a:solidFill>
                  <a:srgbClr val="003767"/>
                </a:solidFill>
                <a:effectLst/>
                <a:latin typeface="Arial" panose="020B0604020202020204" pitchFamily="34" charset="0"/>
                <a:ea typeface="Calibri" panose="020F0502020204030204" pitchFamily="34" charset="0"/>
                <a:cs typeface="Arial" panose="020B0604020202020204" pitchFamily="34" charset="0"/>
              </a:rPr>
              <a:t>Sometimes it would connect and then…not even 20 minutes into the lesson and it would just disconnect…So there was a couple of times therefore Oliver and the tutor had to </a:t>
            </a:r>
            <a:r>
              <a:rPr lang="en-AU" sz="1600" b="1" i="1" dirty="0">
                <a:solidFill>
                  <a:srgbClr val="003767"/>
                </a:solidFill>
                <a:effectLst/>
                <a:latin typeface="Arial" panose="020B0604020202020204" pitchFamily="34" charset="0"/>
                <a:ea typeface="Calibri" panose="020F0502020204030204" pitchFamily="34" charset="0"/>
                <a:cs typeface="Arial" panose="020B0604020202020204" pitchFamily="34" charset="0"/>
              </a:rPr>
              <a:t>constantly keep connecting</a:t>
            </a:r>
            <a:r>
              <a:rPr lang="en-AU" sz="1600" i="1" dirty="0">
                <a:solidFill>
                  <a:srgbClr val="003767"/>
                </a:solidFill>
                <a:effectLst/>
                <a:latin typeface="Arial" panose="020B0604020202020204" pitchFamily="34" charset="0"/>
                <a:ea typeface="Calibri" panose="020F0502020204030204" pitchFamily="34" charset="0"/>
                <a:cs typeface="Arial" panose="020B0604020202020204" pitchFamily="34" charset="0"/>
              </a:rPr>
              <a:t>. </a:t>
            </a:r>
            <a:r>
              <a:rPr lang="en-AU" sz="1600" i="1" dirty="0">
                <a:solidFill>
                  <a:srgbClr val="003767"/>
                </a:solidFill>
                <a:latin typeface="Arial" panose="020B0604020202020204" pitchFamily="34" charset="0"/>
                <a:ea typeface="Calibri" panose="020F0502020204030204" pitchFamily="34" charset="0"/>
                <a:cs typeface="Arial" panose="020B0604020202020204" pitchFamily="34" charset="0"/>
              </a:rPr>
              <a:t> </a:t>
            </a:r>
            <a:r>
              <a:rPr lang="en-AU" sz="1600" dirty="0">
                <a:solidFill>
                  <a:srgbClr val="003767"/>
                </a:solidFill>
                <a:effectLst/>
                <a:latin typeface="Arial" panose="020B0604020202020204" pitchFamily="34" charset="0"/>
                <a:ea typeface="Calibri" panose="020F0502020204030204" pitchFamily="34" charset="0"/>
                <a:cs typeface="Arial" panose="020B0604020202020204" pitchFamily="34" charset="0"/>
              </a:rPr>
              <a:t>[Parent/carer, Year 5 student]</a:t>
            </a:r>
          </a:p>
          <a:p>
            <a:pPr>
              <a:spcAft>
                <a:spcPts val="1200"/>
              </a:spcAft>
            </a:pPr>
            <a:endParaRPr lang="en-AU" dirty="0">
              <a:solidFill>
                <a:srgbClr val="003767"/>
              </a:solidFill>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600"/>
              </a:spcAft>
              <a:buNone/>
            </a:pPr>
            <a:r>
              <a:rPr lang="en-AU" b="1" dirty="0">
                <a:solidFill>
                  <a:srgbClr val="0A214D"/>
                </a:solidFill>
                <a:latin typeface="Arial" panose="020B0604020202020204" pitchFamily="34" charset="0"/>
                <a:ea typeface="Calibri" panose="020F0502020204030204" pitchFamily="34" charset="0"/>
                <a:cs typeface="Arial" panose="020B0604020202020204" pitchFamily="34" charset="0"/>
              </a:rPr>
              <a:t>Program intensity and timing  </a:t>
            </a:r>
          </a:p>
          <a:p>
            <a:pPr marL="285750" indent="-285750">
              <a:lnSpc>
                <a:spcPct val="107000"/>
              </a:lnSpc>
              <a:spcAft>
                <a:spcPts val="0"/>
              </a:spcAft>
              <a:buFont typeface="Arial" panose="020B0604020202020204" pitchFamily="34" charset="0"/>
              <a:buChar char="•"/>
            </a:pPr>
            <a:r>
              <a:rPr lang="en-AU" sz="1600" dirty="0">
                <a:solidFill>
                  <a:srgbClr val="0A214D"/>
                </a:solidFill>
                <a:latin typeface="Arial" panose="020B0604020202020204" pitchFamily="34" charset="0"/>
                <a:ea typeface="Calibri" panose="020F0502020204030204" pitchFamily="34" charset="0"/>
                <a:cs typeface="Arial" panose="020B0604020202020204" pitchFamily="34" charset="0"/>
              </a:rPr>
              <a:t>High average attendance across all groups of students suggests this </a:t>
            </a:r>
            <a:r>
              <a:rPr lang="en-AU" sz="1600" b="1" dirty="0">
                <a:solidFill>
                  <a:srgbClr val="0A214D"/>
                </a:solidFill>
                <a:latin typeface="Arial" panose="020B0604020202020204" pitchFamily="34" charset="0"/>
                <a:ea typeface="Calibri" panose="020F0502020204030204" pitchFamily="34" charset="0"/>
                <a:cs typeface="Arial" panose="020B0604020202020204" pitchFamily="34" charset="0"/>
              </a:rPr>
              <a:t>wasn’t a major issue for most</a:t>
            </a:r>
            <a:r>
              <a:rPr lang="en-AU" sz="1600" dirty="0">
                <a:solidFill>
                  <a:srgbClr val="0A214D"/>
                </a:solidFill>
                <a:latin typeface="Arial" panose="020B0604020202020204" pitchFamily="34" charset="0"/>
                <a:ea typeface="Calibri" panose="020F0502020204030204" pitchFamily="34" charset="0"/>
                <a:cs typeface="Arial" panose="020B0604020202020204" pitchFamily="34" charset="0"/>
              </a:rPr>
              <a:t>.</a:t>
            </a:r>
          </a:p>
          <a:p>
            <a:pPr marL="285750" indent="-285750">
              <a:lnSpc>
                <a:spcPct val="107000"/>
              </a:lnSpc>
              <a:buFont typeface="Arial" panose="020B0604020202020204" pitchFamily="34" charset="0"/>
              <a:buChar char="•"/>
            </a:pPr>
            <a:r>
              <a:rPr lang="en-AU" sz="1600" dirty="0">
                <a:solidFill>
                  <a:srgbClr val="0A214D"/>
                </a:solidFill>
                <a:latin typeface="Arial" panose="020B0604020202020204" pitchFamily="34" charset="0"/>
                <a:ea typeface="Calibri" panose="020F0502020204030204" pitchFamily="34" charset="0"/>
                <a:cs typeface="Arial" panose="020B0604020202020204" pitchFamily="34" charset="0"/>
              </a:rPr>
              <a:t>Small number of tutors and a parent/carer raised concerns about the number of sessions per week, especially for students with a</a:t>
            </a:r>
          </a:p>
          <a:p>
            <a:pPr marL="274638"/>
            <a:br>
              <a:rPr lang="en-AU" sz="1800" dirty="0">
                <a:solidFill>
                  <a:srgbClr val="003767"/>
                </a:solidFill>
                <a:effectLst/>
                <a:latin typeface="Arial" panose="020B0604020202020204" pitchFamily="34" charset="0"/>
                <a:ea typeface="Calibri" panose="020F0502020204030204" pitchFamily="34" charset="0"/>
                <a:cs typeface="Arial" panose="020B0604020202020204" pitchFamily="34" charset="0"/>
              </a:rPr>
            </a:br>
            <a:endParaRPr lang="en-AU" dirty="0"/>
          </a:p>
        </p:txBody>
      </p:sp>
      <p:pic>
        <p:nvPicPr>
          <p:cNvPr id="9" name="Picture 8">
            <a:extLst>
              <a:ext uri="{FF2B5EF4-FFF2-40B4-BE49-F238E27FC236}">
                <a16:creationId xmlns:a16="http://schemas.microsoft.com/office/drawing/2014/main" id="{47573754-572B-FFF9-614D-F6BCF6C052B9}"/>
              </a:ext>
            </a:extLst>
          </p:cNvPr>
          <p:cNvPicPr>
            <a:picLocks noChangeAspect="1"/>
          </p:cNvPicPr>
          <p:nvPr/>
        </p:nvPicPr>
        <p:blipFill>
          <a:blip r:embed="rId3"/>
          <a:stretch>
            <a:fillRect/>
          </a:stretch>
        </p:blipFill>
        <p:spPr>
          <a:xfrm>
            <a:off x="7522877" y="2592223"/>
            <a:ext cx="4050000" cy="2700000"/>
          </a:xfrm>
          <a:prstGeom prst="rect">
            <a:avLst/>
          </a:prstGeom>
        </p:spPr>
      </p:pic>
    </p:spTree>
    <p:extLst>
      <p:ext uri="{BB962C8B-B14F-4D97-AF65-F5344CB8AC3E}">
        <p14:creationId xmlns:p14="http://schemas.microsoft.com/office/powerpoint/2010/main" val="4053089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65E09-308B-45B0-BED4-4DA3C0FA8D5A}"/>
              </a:ext>
            </a:extLst>
          </p:cNvPr>
          <p:cNvSpPr>
            <a:spLocks noGrp="1"/>
          </p:cNvSpPr>
          <p:nvPr>
            <p:ph type="title"/>
          </p:nvPr>
        </p:nvSpPr>
        <p:spPr>
          <a:xfrm>
            <a:off x="619123" y="508000"/>
            <a:ext cx="9100230" cy="478319"/>
          </a:xfrm>
        </p:spPr>
        <p:txBody>
          <a:bodyPr/>
          <a:lstStyle/>
          <a:p>
            <a:r>
              <a:rPr lang="en-AU" dirty="0">
                <a:latin typeface="Poppins" panose="00000500000000000000" pitchFamily="2" charset="0"/>
              </a:rPr>
              <a:t>Nia, Year 8 student</a:t>
            </a:r>
          </a:p>
        </p:txBody>
      </p:sp>
      <p:sp>
        <p:nvSpPr>
          <p:cNvPr id="3" name="Content Placeholder 2">
            <a:extLst>
              <a:ext uri="{FF2B5EF4-FFF2-40B4-BE49-F238E27FC236}">
                <a16:creationId xmlns:a16="http://schemas.microsoft.com/office/drawing/2014/main" id="{B13E2AEE-9D7D-45C9-AA8D-A479513CC98D}"/>
              </a:ext>
            </a:extLst>
          </p:cNvPr>
          <p:cNvSpPr>
            <a:spLocks noGrp="1"/>
          </p:cNvSpPr>
          <p:nvPr>
            <p:ph idx="1"/>
          </p:nvPr>
        </p:nvSpPr>
        <p:spPr>
          <a:xfrm>
            <a:off x="658813" y="1402080"/>
            <a:ext cx="11351677" cy="5136832"/>
          </a:xfrm>
        </p:spPr>
        <p:txBody>
          <a:bodyPr/>
          <a:lstStyle/>
          <a:p>
            <a:pPr marL="0" indent="0">
              <a:lnSpc>
                <a:spcPct val="107000"/>
              </a:lnSpc>
              <a:spcAft>
                <a:spcPts val="800"/>
              </a:spcAft>
              <a:buNone/>
            </a:pPr>
            <a:r>
              <a:rPr lang="en-AU" b="1" dirty="0">
                <a:solidFill>
                  <a:srgbClr val="003767"/>
                </a:solidFill>
                <a:effectLst/>
                <a:latin typeface="Arial" panose="020B0604020202020204" pitchFamily="34" charset="0"/>
                <a:ea typeface="Calibri" panose="020F0502020204030204" pitchFamily="34" charset="0"/>
                <a:cs typeface="Arial" panose="020B0604020202020204" pitchFamily="34" charset="0"/>
              </a:rPr>
              <a:t>Nia</a:t>
            </a:r>
            <a:r>
              <a:rPr lang="en-AU" dirty="0">
                <a:solidFill>
                  <a:srgbClr val="003767"/>
                </a:solidFill>
                <a:effectLst/>
                <a:latin typeface="Arial" panose="020B0604020202020204" pitchFamily="34" charset="0"/>
                <a:ea typeface="Calibri" panose="020F0502020204030204" pitchFamily="34" charset="0"/>
                <a:cs typeface="Arial" panose="020B0604020202020204" pitchFamily="34" charset="0"/>
              </a:rPr>
              <a:t> lives with her </a:t>
            </a:r>
            <a:r>
              <a:rPr lang="en-AU" b="1" dirty="0">
                <a:solidFill>
                  <a:srgbClr val="003767"/>
                </a:solidFill>
                <a:effectLst/>
                <a:latin typeface="Arial" panose="020B0604020202020204" pitchFamily="34" charset="0"/>
                <a:ea typeface="Calibri" panose="020F0502020204030204" pitchFamily="34" charset="0"/>
                <a:cs typeface="Arial" panose="020B0604020202020204" pitchFamily="34" charset="0"/>
              </a:rPr>
              <a:t>grandmother Toni</a:t>
            </a:r>
            <a:r>
              <a:rPr lang="en-AU" b="1" dirty="0">
                <a:solidFill>
                  <a:srgbClr val="003767"/>
                </a:solidFill>
                <a:latin typeface="Arial" panose="020B0604020202020204" pitchFamily="34" charset="0"/>
                <a:ea typeface="Calibri" panose="020F0502020204030204" pitchFamily="34" charset="0"/>
                <a:cs typeface="Arial" panose="020B0604020202020204" pitchFamily="34" charset="0"/>
              </a:rPr>
              <a:t> </a:t>
            </a:r>
            <a:r>
              <a:rPr lang="en-AU" dirty="0">
                <a:solidFill>
                  <a:srgbClr val="003767"/>
                </a:solidFill>
                <a:latin typeface="Arial" panose="020B0604020202020204" pitchFamily="34" charset="0"/>
                <a:ea typeface="Calibri" panose="020F0502020204030204" pitchFamily="34" charset="0"/>
                <a:cs typeface="Arial" panose="020B0604020202020204" pitchFamily="34" charset="0"/>
              </a:rPr>
              <a:t>and had recently </a:t>
            </a:r>
            <a:r>
              <a:rPr lang="en-AU" dirty="0">
                <a:solidFill>
                  <a:srgbClr val="003767"/>
                </a:solidFill>
                <a:effectLst/>
                <a:latin typeface="Arial" panose="020B0604020202020204" pitchFamily="34" charset="0"/>
                <a:ea typeface="Calibri" panose="020F0502020204030204" pitchFamily="34" charset="0"/>
                <a:cs typeface="Arial" panose="020B0604020202020204" pitchFamily="34" charset="0"/>
              </a:rPr>
              <a:t>been diagnosed with </a:t>
            </a:r>
            <a:r>
              <a:rPr lang="en-AU" b="1" dirty="0">
                <a:solidFill>
                  <a:srgbClr val="003767"/>
                </a:solidFill>
                <a:effectLst/>
                <a:latin typeface="Arial" panose="020B0604020202020204" pitchFamily="34" charset="0"/>
                <a:ea typeface="Calibri" panose="020F0502020204030204" pitchFamily="34" charset="0"/>
                <a:cs typeface="Arial" panose="020B0604020202020204" pitchFamily="34" charset="0"/>
              </a:rPr>
              <a:t>dyslexia</a:t>
            </a:r>
            <a:r>
              <a:rPr lang="en-AU" b="1" dirty="0">
                <a:solidFill>
                  <a:srgbClr val="003767"/>
                </a:solidFill>
                <a:latin typeface="Arial" panose="020B0604020202020204" pitchFamily="34" charset="0"/>
                <a:ea typeface="Calibri" panose="020F0502020204030204" pitchFamily="34" charset="0"/>
                <a:cs typeface="Arial" panose="020B0604020202020204" pitchFamily="34" charset="0"/>
              </a:rPr>
              <a:t>.</a:t>
            </a:r>
            <a:r>
              <a:rPr lang="en-AU" dirty="0">
                <a:solidFill>
                  <a:srgbClr val="003767"/>
                </a:solidFill>
                <a:effectLst/>
                <a:latin typeface="Arial" panose="020B0604020202020204" pitchFamily="34" charset="0"/>
                <a:ea typeface="Calibri" panose="020F0502020204030204" pitchFamily="34" charset="0"/>
                <a:cs typeface="Arial" panose="020B0604020202020204" pitchFamily="34" charset="0"/>
              </a:rPr>
              <a:t> She was ‘</a:t>
            </a:r>
            <a:r>
              <a:rPr lang="en-AU" b="1" i="1" dirty="0">
                <a:solidFill>
                  <a:srgbClr val="003767"/>
                </a:solidFill>
                <a:effectLst/>
                <a:latin typeface="Arial" panose="020B0604020202020204" pitchFamily="34" charset="0"/>
                <a:ea typeface="Calibri" panose="020F0502020204030204" pitchFamily="34" charset="0"/>
                <a:cs typeface="Arial" panose="020B0604020202020204" pitchFamily="34" charset="0"/>
              </a:rPr>
              <a:t>dead against participating</a:t>
            </a:r>
            <a:r>
              <a:rPr lang="en-AU" dirty="0">
                <a:solidFill>
                  <a:srgbClr val="003767"/>
                </a:solidFill>
                <a:effectLst/>
                <a:latin typeface="Arial" panose="020B0604020202020204" pitchFamily="34" charset="0"/>
                <a:ea typeface="Calibri" panose="020F0502020204030204" pitchFamily="34" charset="0"/>
                <a:cs typeface="Arial" panose="020B0604020202020204" pitchFamily="34" charset="0"/>
              </a:rPr>
              <a:t>’ in CUL so Toni bought her a laptop on a payment plan as a ‘bribe’ and after the second week </a:t>
            </a:r>
            <a:r>
              <a:rPr lang="en-AU" dirty="0">
                <a:solidFill>
                  <a:srgbClr val="003767"/>
                </a:solidFill>
                <a:latin typeface="Arial" panose="020B0604020202020204" pitchFamily="34" charset="0"/>
                <a:ea typeface="Calibri" panose="020F0502020204030204" pitchFamily="34" charset="0"/>
                <a:cs typeface="Arial" panose="020B0604020202020204" pitchFamily="34" charset="0"/>
              </a:rPr>
              <a:t>of tutoring</a:t>
            </a:r>
            <a:r>
              <a:rPr lang="en-AU" dirty="0">
                <a:solidFill>
                  <a:srgbClr val="003767"/>
                </a:solidFill>
                <a:effectLst/>
                <a:latin typeface="Arial" panose="020B0604020202020204" pitchFamily="34" charset="0"/>
                <a:ea typeface="Calibri" panose="020F0502020204030204" pitchFamily="34" charset="0"/>
                <a:cs typeface="Arial" panose="020B0604020202020204" pitchFamily="34" charset="0"/>
              </a:rPr>
              <a:t> Nia said to her grandmother, ‘</a:t>
            </a:r>
            <a:r>
              <a:rPr lang="en-AU" b="1" i="1" dirty="0">
                <a:solidFill>
                  <a:srgbClr val="003767"/>
                </a:solidFill>
                <a:latin typeface="Arial" panose="020B0604020202020204" pitchFamily="34" charset="0"/>
                <a:ea typeface="Calibri" panose="020F0502020204030204" pitchFamily="34" charset="0"/>
                <a:cs typeface="Arial" panose="020B0604020202020204" pitchFamily="34" charset="0"/>
              </a:rPr>
              <a:t>T</a:t>
            </a:r>
            <a:r>
              <a:rPr lang="en-AU" b="1" i="1" dirty="0">
                <a:solidFill>
                  <a:srgbClr val="003767"/>
                </a:solidFill>
                <a:effectLst/>
                <a:latin typeface="Arial" panose="020B0604020202020204" pitchFamily="34" charset="0"/>
                <a:ea typeface="Calibri" panose="020F0502020204030204" pitchFamily="34" charset="0"/>
                <a:cs typeface="Arial" panose="020B0604020202020204" pitchFamily="34" charset="0"/>
              </a:rPr>
              <a:t>his is my year</a:t>
            </a:r>
            <a:r>
              <a:rPr lang="en-AU" b="1" dirty="0">
                <a:solidFill>
                  <a:srgbClr val="003767"/>
                </a:solidFill>
                <a:effectLst/>
                <a:latin typeface="Arial" panose="020B0604020202020204" pitchFamily="34" charset="0"/>
                <a:ea typeface="Calibri" panose="020F0502020204030204" pitchFamily="34" charset="0"/>
                <a:cs typeface="Arial" panose="020B0604020202020204" pitchFamily="34" charset="0"/>
              </a:rPr>
              <a:t>.</a:t>
            </a:r>
            <a:r>
              <a:rPr lang="en-AU" b="1" i="1" dirty="0">
                <a:solidFill>
                  <a:srgbClr val="003767"/>
                </a:solidFill>
                <a:latin typeface="Arial" panose="020B0604020202020204" pitchFamily="34" charset="0"/>
                <a:ea typeface="Calibri" panose="020F0502020204030204" pitchFamily="34" charset="0"/>
                <a:cs typeface="Arial" panose="020B0604020202020204" pitchFamily="34" charset="0"/>
              </a:rPr>
              <a:t> I’m going to do it, I’m going to catch up</a:t>
            </a:r>
            <a:r>
              <a:rPr lang="en-AU" dirty="0">
                <a:solidFill>
                  <a:srgbClr val="003767"/>
                </a:solidFill>
                <a:effectLst/>
                <a:latin typeface="Arial" panose="020B0604020202020204" pitchFamily="34" charset="0"/>
                <a:ea typeface="Calibri" panose="020F0502020204030204" pitchFamily="34" charset="0"/>
                <a:cs typeface="Arial" panose="020B0604020202020204" pitchFamily="34" charset="0"/>
              </a:rPr>
              <a:t>’. Toni said ‘</a:t>
            </a:r>
            <a:r>
              <a:rPr lang="en-AU" i="1" dirty="0">
                <a:solidFill>
                  <a:srgbClr val="003767"/>
                </a:solidFill>
                <a:effectLst/>
                <a:latin typeface="Arial" panose="020B0604020202020204" pitchFamily="34" charset="0"/>
                <a:ea typeface="Calibri" panose="020F0502020204030204" pitchFamily="34" charset="0"/>
                <a:cs typeface="Arial" panose="020B0604020202020204" pitchFamily="34" charset="0"/>
              </a:rPr>
              <a:t>Nia</a:t>
            </a:r>
            <a:r>
              <a:rPr lang="en-AU" dirty="0">
                <a:solidFill>
                  <a:srgbClr val="003767"/>
                </a:solidFill>
                <a:effectLst/>
                <a:latin typeface="Arial" panose="020B0604020202020204" pitchFamily="34" charset="0"/>
                <a:ea typeface="Calibri" panose="020F0502020204030204" pitchFamily="34" charset="0"/>
                <a:cs typeface="Arial" panose="020B0604020202020204" pitchFamily="34" charset="0"/>
              </a:rPr>
              <a:t> </a:t>
            </a:r>
            <a:r>
              <a:rPr lang="en-AU" i="1" dirty="0">
                <a:solidFill>
                  <a:srgbClr val="003767"/>
                </a:solidFill>
                <a:effectLst/>
                <a:latin typeface="Arial" panose="020B0604020202020204" pitchFamily="34" charset="0"/>
                <a:ea typeface="Calibri" panose="020F0502020204030204" pitchFamily="34" charset="0"/>
                <a:cs typeface="Arial" panose="020B0604020202020204" pitchFamily="34" charset="0"/>
              </a:rPr>
              <a:t>had </a:t>
            </a:r>
            <a:r>
              <a:rPr lang="en-AU" b="1" i="1" dirty="0">
                <a:solidFill>
                  <a:srgbClr val="003767"/>
                </a:solidFill>
                <a:effectLst/>
                <a:latin typeface="Arial" panose="020B0604020202020204" pitchFamily="34" charset="0"/>
                <a:ea typeface="Calibri" panose="020F0502020204030204" pitchFamily="34" charset="0"/>
                <a:cs typeface="Arial" panose="020B0604020202020204" pitchFamily="34" charset="0"/>
              </a:rPr>
              <a:t>never been that positive</a:t>
            </a:r>
            <a:r>
              <a:rPr lang="en-AU" i="1" dirty="0">
                <a:solidFill>
                  <a:srgbClr val="003767"/>
                </a:solidFill>
                <a:effectLst/>
                <a:latin typeface="Arial" panose="020B0604020202020204" pitchFamily="34" charset="0"/>
                <a:ea typeface="Calibri" panose="020F0502020204030204" pitchFamily="34" charset="0"/>
                <a:cs typeface="Arial" panose="020B0604020202020204" pitchFamily="34" charset="0"/>
              </a:rPr>
              <a:t> about school before. She’s put her heart into it’.  </a:t>
            </a:r>
          </a:p>
          <a:p>
            <a:pPr marL="0" indent="0">
              <a:lnSpc>
                <a:spcPct val="107000"/>
              </a:lnSpc>
              <a:spcAft>
                <a:spcPts val="0"/>
              </a:spcAft>
              <a:buNone/>
            </a:pPr>
            <a:endParaRPr lang="en-AU" sz="800" dirty="0">
              <a:solidFill>
                <a:srgbClr val="003767"/>
              </a:solidFill>
              <a:effectLst/>
              <a:latin typeface="Arial" panose="020B0604020202020204" pitchFamily="34" charset="0"/>
              <a:ea typeface="Calibri" panose="020F0502020204030204" pitchFamily="34" charset="0"/>
              <a:cs typeface="Arial" panose="020B0604020202020204" pitchFamily="34" charset="0"/>
            </a:endParaRPr>
          </a:p>
          <a:p>
            <a:pPr marL="5105400" indent="0">
              <a:lnSpc>
                <a:spcPct val="107000"/>
              </a:lnSpc>
              <a:spcAft>
                <a:spcPts val="800"/>
              </a:spcAft>
              <a:buNone/>
            </a:pPr>
            <a:r>
              <a:rPr lang="en-AU" dirty="0">
                <a:solidFill>
                  <a:srgbClr val="003767"/>
                </a:solidFill>
                <a:effectLst/>
                <a:latin typeface="Arial" panose="020B0604020202020204" pitchFamily="34" charset="0"/>
                <a:ea typeface="Calibri" panose="020F0502020204030204" pitchFamily="34" charset="0"/>
                <a:cs typeface="Arial" panose="020B0604020202020204" pitchFamily="34" charset="0"/>
              </a:rPr>
              <a:t>The tutor taught Nia </a:t>
            </a:r>
            <a:r>
              <a:rPr lang="en-AU" b="1" dirty="0">
                <a:solidFill>
                  <a:srgbClr val="003767"/>
                </a:solidFill>
                <a:effectLst/>
                <a:latin typeface="Arial" panose="020B0604020202020204" pitchFamily="34" charset="0"/>
                <a:ea typeface="Calibri" panose="020F0502020204030204" pitchFamily="34" charset="0"/>
                <a:cs typeface="Arial" panose="020B0604020202020204" pitchFamily="34" charset="0"/>
              </a:rPr>
              <a:t>how to learn </a:t>
            </a:r>
            <a:r>
              <a:rPr lang="en-AU" dirty="0">
                <a:solidFill>
                  <a:srgbClr val="003767"/>
                </a:solidFill>
                <a:effectLst/>
                <a:latin typeface="Arial" panose="020B0604020202020204" pitchFamily="34" charset="0"/>
                <a:ea typeface="Calibri" panose="020F0502020204030204" pitchFamily="34" charset="0"/>
                <a:cs typeface="Arial" panose="020B0604020202020204" pitchFamily="34" charset="0"/>
              </a:rPr>
              <a:t>and </a:t>
            </a:r>
            <a:r>
              <a:rPr lang="en-AU" b="1" dirty="0">
                <a:solidFill>
                  <a:srgbClr val="003767"/>
                </a:solidFill>
                <a:effectLst/>
                <a:latin typeface="Arial" panose="020B0604020202020204" pitchFamily="34" charset="0"/>
                <a:ea typeface="Calibri" panose="020F0502020204030204" pitchFamily="34" charset="0"/>
                <a:cs typeface="Arial" panose="020B0604020202020204" pitchFamily="34" charset="0"/>
              </a:rPr>
              <a:t>ask questions</a:t>
            </a:r>
            <a:r>
              <a:rPr lang="en-AU" dirty="0">
                <a:solidFill>
                  <a:srgbClr val="003767"/>
                </a:solidFill>
                <a:effectLst/>
                <a:latin typeface="Arial" panose="020B0604020202020204" pitchFamily="34" charset="0"/>
                <a:ea typeface="Calibri" panose="020F0502020204030204" pitchFamily="34" charset="0"/>
                <a:cs typeface="Arial" panose="020B0604020202020204" pitchFamily="34" charset="0"/>
              </a:rPr>
              <a:t>. She </a:t>
            </a:r>
            <a:r>
              <a:rPr lang="en-AU" dirty="0">
                <a:solidFill>
                  <a:srgbClr val="003767"/>
                </a:solidFill>
                <a:latin typeface="Arial" panose="020B0604020202020204" pitchFamily="34" charset="0"/>
                <a:ea typeface="Calibri" panose="020F0502020204030204" pitchFamily="34" charset="0"/>
                <a:cs typeface="Arial" panose="020B0604020202020204" pitchFamily="34" charset="0"/>
              </a:rPr>
              <a:t>found out </a:t>
            </a:r>
            <a:r>
              <a:rPr lang="en-AU" dirty="0">
                <a:solidFill>
                  <a:srgbClr val="003767"/>
                </a:solidFill>
                <a:effectLst/>
                <a:latin typeface="Arial" panose="020B0604020202020204" pitchFamily="34" charset="0"/>
                <a:ea typeface="Calibri" panose="020F0502020204030204" pitchFamily="34" charset="0"/>
                <a:cs typeface="Arial" panose="020B0604020202020204" pitchFamily="34" charset="0"/>
              </a:rPr>
              <a:t>Nia</a:t>
            </a:r>
            <a:r>
              <a:rPr lang="en-AU" dirty="0">
                <a:solidFill>
                  <a:srgbClr val="003767"/>
                </a:solidFill>
                <a:latin typeface="Arial" panose="020B0604020202020204" pitchFamily="34" charset="0"/>
                <a:ea typeface="Calibri" panose="020F0502020204030204" pitchFamily="34" charset="0"/>
                <a:cs typeface="Arial" panose="020B0604020202020204" pitchFamily="34" charset="0"/>
              </a:rPr>
              <a:t> was interested in </a:t>
            </a:r>
            <a:r>
              <a:rPr lang="en-AU" b="1" dirty="0">
                <a:solidFill>
                  <a:srgbClr val="003767"/>
                </a:solidFill>
                <a:latin typeface="Arial" panose="020B0604020202020204" pitchFamily="34" charset="0"/>
                <a:ea typeface="Calibri" panose="020F0502020204030204" pitchFamily="34" charset="0"/>
                <a:cs typeface="Arial" panose="020B0604020202020204" pitchFamily="34" charset="0"/>
              </a:rPr>
              <a:t>‘chooks’ </a:t>
            </a:r>
            <a:r>
              <a:rPr lang="en-AU" dirty="0">
                <a:solidFill>
                  <a:srgbClr val="003767"/>
                </a:solidFill>
                <a:latin typeface="Arial" panose="020B0604020202020204" pitchFamily="34" charset="0"/>
                <a:ea typeface="Calibri" panose="020F0502020204030204" pitchFamily="34" charset="0"/>
                <a:cs typeface="Arial" panose="020B0604020202020204" pitchFamily="34" charset="0"/>
              </a:rPr>
              <a:t>and they created a book about ‘chooks’ together. </a:t>
            </a:r>
            <a:r>
              <a:rPr lang="en-AU" dirty="0">
                <a:solidFill>
                  <a:srgbClr val="003767"/>
                </a:solidFill>
                <a:effectLst/>
                <a:latin typeface="Arial" panose="020B0604020202020204" pitchFamily="34" charset="0"/>
                <a:ea typeface="Calibri" panose="020F0502020204030204" pitchFamily="34" charset="0"/>
                <a:cs typeface="Arial" panose="020B0604020202020204" pitchFamily="34" charset="0"/>
              </a:rPr>
              <a:t>In Toni’s words, the tutor was </a:t>
            </a:r>
            <a:r>
              <a:rPr lang="en-AU" b="1" dirty="0">
                <a:solidFill>
                  <a:srgbClr val="003767"/>
                </a:solidFill>
                <a:effectLst/>
                <a:latin typeface="Arial" panose="020B0604020202020204" pitchFamily="34" charset="0"/>
                <a:ea typeface="Calibri" panose="020F0502020204030204" pitchFamily="34" charset="0"/>
                <a:cs typeface="Arial" panose="020B0604020202020204" pitchFamily="34" charset="0"/>
              </a:rPr>
              <a:t>‘unbelievable.’ </a:t>
            </a:r>
          </a:p>
          <a:p>
            <a:pPr marL="5105400" indent="0">
              <a:lnSpc>
                <a:spcPct val="107000"/>
              </a:lnSpc>
              <a:spcAft>
                <a:spcPts val="0"/>
              </a:spcAft>
              <a:buNone/>
            </a:pPr>
            <a:endParaRPr lang="en-AU" sz="800" b="1" dirty="0">
              <a:solidFill>
                <a:srgbClr val="003767"/>
              </a:solidFill>
              <a:effectLst/>
              <a:latin typeface="Arial" panose="020B0604020202020204" pitchFamily="34" charset="0"/>
              <a:ea typeface="Calibri" panose="020F0502020204030204" pitchFamily="34" charset="0"/>
              <a:cs typeface="Arial" panose="020B0604020202020204" pitchFamily="34" charset="0"/>
            </a:endParaRPr>
          </a:p>
          <a:p>
            <a:pPr marL="5105400" indent="0">
              <a:lnSpc>
                <a:spcPct val="107000"/>
              </a:lnSpc>
              <a:spcAft>
                <a:spcPts val="800"/>
              </a:spcAft>
              <a:buNone/>
            </a:pPr>
            <a:r>
              <a:rPr lang="en-AU" dirty="0">
                <a:solidFill>
                  <a:srgbClr val="003767"/>
                </a:solidFill>
                <a:latin typeface="Arial" panose="020B0604020202020204" pitchFamily="34" charset="0"/>
                <a:ea typeface="Calibri" panose="020F0502020204030204" pitchFamily="34" charset="0"/>
                <a:cs typeface="Arial" panose="020B0604020202020204" pitchFamily="34" charset="0"/>
              </a:rPr>
              <a:t>‘</a:t>
            </a:r>
            <a:r>
              <a:rPr lang="en-AU" i="1" dirty="0">
                <a:solidFill>
                  <a:srgbClr val="003767"/>
                </a:solidFill>
                <a:effectLst/>
                <a:latin typeface="Arial" panose="020B0604020202020204" pitchFamily="34" charset="0"/>
                <a:ea typeface="Calibri" panose="020F0502020204030204" pitchFamily="34" charset="0"/>
                <a:cs typeface="Arial" panose="020B0604020202020204" pitchFamily="34" charset="0"/>
              </a:rPr>
              <a:t>Nia</a:t>
            </a:r>
            <a:r>
              <a:rPr lang="en-AU" i="1" dirty="0">
                <a:solidFill>
                  <a:srgbClr val="003767"/>
                </a:solidFill>
                <a:latin typeface="Arial" panose="020B0604020202020204" pitchFamily="34" charset="0"/>
                <a:ea typeface="Calibri" panose="020F0502020204030204" pitchFamily="34" charset="0"/>
                <a:cs typeface="Arial" panose="020B0604020202020204" pitchFamily="34" charset="0"/>
              </a:rPr>
              <a:t>’s learnt that </a:t>
            </a:r>
            <a:r>
              <a:rPr lang="en-AU" b="1" i="1" dirty="0">
                <a:solidFill>
                  <a:srgbClr val="003767"/>
                </a:solidFill>
                <a:latin typeface="Arial" panose="020B0604020202020204" pitchFamily="34" charset="0"/>
                <a:ea typeface="Calibri" panose="020F0502020204030204" pitchFamily="34" charset="0"/>
                <a:cs typeface="Arial" panose="020B0604020202020204" pitchFamily="34" charset="0"/>
              </a:rPr>
              <a:t>no question’s a silly question</a:t>
            </a:r>
            <a:r>
              <a:rPr lang="en-AU" i="1" dirty="0">
                <a:solidFill>
                  <a:srgbClr val="003767"/>
                </a:solidFill>
                <a:latin typeface="Arial" panose="020B0604020202020204" pitchFamily="34" charset="0"/>
                <a:ea typeface="Calibri" panose="020F0502020204030204" pitchFamily="34" charset="0"/>
                <a:cs typeface="Arial" panose="020B0604020202020204" pitchFamily="34" charset="0"/>
              </a:rPr>
              <a:t>. If she wants to ask somebody something now she’ll ask”.</a:t>
            </a:r>
            <a:r>
              <a:rPr lang="en-AU" dirty="0">
                <a:solidFill>
                  <a:srgbClr val="003767"/>
                </a:solidFill>
                <a:latin typeface="Arial" panose="020B0604020202020204" pitchFamily="34" charset="0"/>
                <a:ea typeface="Calibri" panose="020F0502020204030204" pitchFamily="34" charset="0"/>
                <a:cs typeface="Arial" panose="020B0604020202020204" pitchFamily="34" charset="0"/>
              </a:rPr>
              <a:t> </a:t>
            </a:r>
            <a:r>
              <a:rPr lang="en-AU" dirty="0">
                <a:solidFill>
                  <a:srgbClr val="003767"/>
                </a:solidFill>
                <a:effectLst/>
                <a:latin typeface="Arial" panose="020B0604020202020204" pitchFamily="34" charset="0"/>
                <a:ea typeface="Calibri" panose="020F0502020204030204" pitchFamily="34" charset="0"/>
                <a:cs typeface="Arial" panose="020B0604020202020204" pitchFamily="34" charset="0"/>
              </a:rPr>
              <a:t>Nia is more </a:t>
            </a:r>
            <a:r>
              <a:rPr lang="en-AU" b="1" dirty="0">
                <a:solidFill>
                  <a:srgbClr val="003767"/>
                </a:solidFill>
                <a:effectLst/>
                <a:latin typeface="Arial" panose="020B0604020202020204" pitchFamily="34" charset="0"/>
                <a:ea typeface="Calibri" panose="020F0502020204030204" pitchFamily="34" charset="0"/>
                <a:cs typeface="Arial" panose="020B0604020202020204" pitchFamily="34" charset="0"/>
              </a:rPr>
              <a:t>confident</a:t>
            </a:r>
            <a:r>
              <a:rPr lang="en-AU" b="1" dirty="0">
                <a:solidFill>
                  <a:srgbClr val="003767"/>
                </a:solidFill>
                <a:latin typeface="Arial" panose="020B0604020202020204" pitchFamily="34" charset="0"/>
                <a:ea typeface="Calibri" panose="020F0502020204030204" pitchFamily="34" charset="0"/>
                <a:cs typeface="Arial" panose="020B0604020202020204" pitchFamily="34" charset="0"/>
              </a:rPr>
              <a:t> </a:t>
            </a:r>
            <a:r>
              <a:rPr lang="en-AU" dirty="0">
                <a:solidFill>
                  <a:srgbClr val="003767"/>
                </a:solidFill>
                <a:latin typeface="Arial" panose="020B0604020202020204" pitchFamily="34" charset="0"/>
                <a:ea typeface="Calibri" panose="020F0502020204030204" pitchFamily="34" charset="0"/>
                <a:cs typeface="Arial" panose="020B0604020202020204" pitchFamily="34" charset="0"/>
              </a:rPr>
              <a:t>and Toni</a:t>
            </a:r>
            <a:r>
              <a:rPr lang="en-AU" dirty="0">
                <a:solidFill>
                  <a:srgbClr val="003767"/>
                </a:solidFill>
                <a:effectLst/>
                <a:latin typeface="Arial" panose="020B0604020202020204" pitchFamily="34" charset="0"/>
                <a:ea typeface="Calibri" panose="020F0502020204030204" pitchFamily="34" charset="0"/>
                <a:cs typeface="Arial" panose="020B0604020202020204" pitchFamily="34" charset="0"/>
              </a:rPr>
              <a:t> believes CUL has made a </a:t>
            </a:r>
            <a:r>
              <a:rPr lang="en-AU" b="1" dirty="0">
                <a:solidFill>
                  <a:srgbClr val="003767"/>
                </a:solidFill>
                <a:effectLst/>
                <a:latin typeface="Arial" panose="020B0604020202020204" pitchFamily="34" charset="0"/>
                <a:ea typeface="Calibri" panose="020F0502020204030204" pitchFamily="34" charset="0"/>
                <a:cs typeface="Arial" panose="020B0604020202020204" pitchFamily="34" charset="0"/>
              </a:rPr>
              <a:t>‘</a:t>
            </a:r>
            <a:r>
              <a:rPr lang="en-AU" b="1" i="1" dirty="0">
                <a:solidFill>
                  <a:srgbClr val="003767"/>
                </a:solidFill>
                <a:effectLst/>
                <a:latin typeface="Arial" panose="020B0604020202020204" pitchFamily="34" charset="0"/>
                <a:ea typeface="Calibri" panose="020F0502020204030204" pitchFamily="34" charset="0"/>
                <a:cs typeface="Arial" panose="020B0604020202020204" pitchFamily="34" charset="0"/>
              </a:rPr>
              <a:t>hell of a difference</a:t>
            </a:r>
            <a:r>
              <a:rPr lang="en-AU" dirty="0">
                <a:solidFill>
                  <a:srgbClr val="003767"/>
                </a:solidFill>
                <a:effectLst/>
                <a:latin typeface="Arial" panose="020B0604020202020204" pitchFamily="34" charset="0"/>
                <a:ea typeface="Calibri" panose="020F0502020204030204" pitchFamily="34" charset="0"/>
                <a:cs typeface="Arial" panose="020B0604020202020204" pitchFamily="34" charset="0"/>
              </a:rPr>
              <a:t>’ to </a:t>
            </a:r>
            <a:r>
              <a:rPr lang="en-AU" dirty="0">
                <a:solidFill>
                  <a:srgbClr val="003767"/>
                </a:solidFill>
                <a:latin typeface="Arial" panose="020B0604020202020204" pitchFamily="34" charset="0"/>
                <a:ea typeface="Calibri" panose="020F0502020204030204" pitchFamily="34" charset="0"/>
                <a:cs typeface="Arial" panose="020B0604020202020204" pitchFamily="34" charset="0"/>
              </a:rPr>
              <a:t>Nia</a:t>
            </a:r>
            <a:r>
              <a:rPr lang="en-AU" dirty="0">
                <a:solidFill>
                  <a:srgbClr val="003767"/>
                </a:solidFill>
                <a:effectLst/>
                <a:latin typeface="Arial" panose="020B0604020202020204" pitchFamily="34" charset="0"/>
                <a:ea typeface="Calibri" panose="020F0502020204030204" pitchFamily="34" charset="0"/>
                <a:cs typeface="Arial" panose="020B0604020202020204" pitchFamily="34" charset="0"/>
              </a:rPr>
              <a:t>’s </a:t>
            </a:r>
            <a:r>
              <a:rPr lang="en-AU" b="1" dirty="0">
                <a:solidFill>
                  <a:srgbClr val="003767"/>
                </a:solidFill>
                <a:effectLst/>
                <a:latin typeface="Arial" panose="020B0604020202020204" pitchFamily="34" charset="0"/>
                <a:ea typeface="Calibri" panose="020F0502020204030204" pitchFamily="34" charset="0"/>
                <a:cs typeface="Arial" panose="020B0604020202020204" pitchFamily="34" charset="0"/>
              </a:rPr>
              <a:t>self esteem </a:t>
            </a:r>
            <a:r>
              <a:rPr lang="en-AU" dirty="0">
                <a:solidFill>
                  <a:srgbClr val="003767"/>
                </a:solidFill>
                <a:effectLst/>
                <a:latin typeface="Arial" panose="020B0604020202020204" pitchFamily="34" charset="0"/>
                <a:ea typeface="Calibri" panose="020F0502020204030204" pitchFamily="34" charset="0"/>
                <a:cs typeface="Arial" panose="020B0604020202020204" pitchFamily="34" charset="0"/>
              </a:rPr>
              <a:t>and belief in herself. </a:t>
            </a:r>
          </a:p>
          <a:p>
            <a:pPr marL="0" indent="0">
              <a:buNone/>
            </a:pPr>
            <a:r>
              <a:rPr lang="en-AU" sz="1800" i="1" dirty="0">
                <a:effectLst/>
                <a:latin typeface="Calibri" panose="020F0502020204030204" pitchFamily="34" charset="0"/>
                <a:ea typeface="Calibri" panose="020F0502020204030204" pitchFamily="34" charset="0"/>
                <a:cs typeface="Times New Roman" panose="02020603050405020304" pitchFamily="18" charset="0"/>
              </a:rPr>
              <a:t> </a:t>
            </a:r>
            <a:endParaRPr lang="en-AU" sz="1400" dirty="0">
              <a:solidFill>
                <a:srgbClr val="003767"/>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A443449B-2C34-407E-BF01-BA55E731F8E7}"/>
              </a:ext>
            </a:extLst>
          </p:cNvPr>
          <p:cNvSpPr>
            <a:spLocks noGrp="1"/>
          </p:cNvSpPr>
          <p:nvPr>
            <p:ph type="ftr" sz="quarter" idx="14"/>
          </p:nvPr>
        </p:nvSpPr>
        <p:spPr/>
        <p:txBody>
          <a:bodyPr/>
          <a:lstStyle/>
          <a:p>
            <a:r>
              <a:rPr lang="en-AU" dirty="0"/>
              <a:t>The Smith Family</a:t>
            </a:r>
          </a:p>
        </p:txBody>
      </p:sp>
      <p:sp>
        <p:nvSpPr>
          <p:cNvPr id="6" name="Slide Number Placeholder 5">
            <a:extLst>
              <a:ext uri="{FF2B5EF4-FFF2-40B4-BE49-F238E27FC236}">
                <a16:creationId xmlns:a16="http://schemas.microsoft.com/office/drawing/2014/main" id="{CFA5EC4D-0348-4619-90DB-AC21184FBA3C}"/>
              </a:ext>
            </a:extLst>
          </p:cNvPr>
          <p:cNvSpPr>
            <a:spLocks noGrp="1"/>
          </p:cNvSpPr>
          <p:nvPr>
            <p:ph type="sldNum" sz="quarter" idx="15"/>
          </p:nvPr>
        </p:nvSpPr>
        <p:spPr/>
        <p:txBody>
          <a:bodyPr/>
          <a:lstStyle/>
          <a:p>
            <a:fld id="{701659A3-48E7-4852-8A6D-A4F0E88FDBAC}" type="slidenum">
              <a:rPr lang="en-AU" smtClean="0"/>
              <a:pPr/>
              <a:t>14</a:t>
            </a:fld>
            <a:endParaRPr lang="en-AU"/>
          </a:p>
        </p:txBody>
      </p:sp>
      <p:pic>
        <p:nvPicPr>
          <p:cNvPr id="4" name="Picture Placeholder 6">
            <a:extLst>
              <a:ext uri="{FF2B5EF4-FFF2-40B4-BE49-F238E27FC236}">
                <a16:creationId xmlns:a16="http://schemas.microsoft.com/office/drawing/2014/main" id="{BFA0850B-D4A3-0CD2-2E1B-7D827CF5C2CE}"/>
              </a:ext>
            </a:extLst>
          </p:cNvPr>
          <p:cNvPicPr>
            <a:picLocks noChangeAspect="1"/>
          </p:cNvPicPr>
          <p:nvPr/>
        </p:nvPicPr>
        <p:blipFill>
          <a:blip r:embed="rId3">
            <a:extLst>
              <a:ext uri="{28A0092B-C50C-407E-A947-70E740481C1C}">
                <a14:useLocalDpi xmlns:a14="http://schemas.microsoft.com/office/drawing/2010/main" val="0"/>
              </a:ext>
            </a:extLst>
          </a:blip>
          <a:srcRect t="20787" b="20787"/>
          <a:stretch>
            <a:fillRect/>
          </a:stretch>
        </p:blipFill>
        <p:spPr>
          <a:xfrm>
            <a:off x="770432" y="2795720"/>
            <a:ext cx="4675129" cy="3600000"/>
          </a:xfrm>
          <a:prstGeom prst="round2DiagRect">
            <a:avLst>
              <a:gd name="adj1" fmla="val 4857"/>
              <a:gd name="adj2" fmla="val 0"/>
            </a:avLst>
          </a:prstGeom>
        </p:spPr>
      </p:pic>
    </p:spTree>
    <p:extLst>
      <p:ext uri="{BB962C8B-B14F-4D97-AF65-F5344CB8AC3E}">
        <p14:creationId xmlns:p14="http://schemas.microsoft.com/office/powerpoint/2010/main" val="2821276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65E09-308B-45B0-BED4-4DA3C0FA8D5A}"/>
              </a:ext>
            </a:extLst>
          </p:cNvPr>
          <p:cNvSpPr>
            <a:spLocks noGrp="1"/>
          </p:cNvSpPr>
          <p:nvPr>
            <p:ph type="title"/>
          </p:nvPr>
        </p:nvSpPr>
        <p:spPr>
          <a:xfrm>
            <a:off x="619123" y="508000"/>
            <a:ext cx="9100230" cy="478319"/>
          </a:xfrm>
        </p:spPr>
        <p:txBody>
          <a:bodyPr/>
          <a:lstStyle/>
          <a:p>
            <a:r>
              <a:rPr lang="en-AU" dirty="0">
                <a:latin typeface="Poppins" panose="00000500000000000000" pitchFamily="2" charset="0"/>
              </a:rPr>
              <a:t>Learnings for addressing inequality at scale</a:t>
            </a:r>
          </a:p>
        </p:txBody>
      </p:sp>
      <p:sp>
        <p:nvSpPr>
          <p:cNvPr id="3" name="Content Placeholder 2">
            <a:extLst>
              <a:ext uri="{FF2B5EF4-FFF2-40B4-BE49-F238E27FC236}">
                <a16:creationId xmlns:a16="http://schemas.microsoft.com/office/drawing/2014/main" id="{B13E2AEE-9D7D-45C9-AA8D-A479513CC98D}"/>
              </a:ext>
            </a:extLst>
          </p:cNvPr>
          <p:cNvSpPr>
            <a:spLocks noGrp="1"/>
          </p:cNvSpPr>
          <p:nvPr>
            <p:ph idx="1"/>
          </p:nvPr>
        </p:nvSpPr>
        <p:spPr>
          <a:xfrm>
            <a:off x="658813" y="1372760"/>
            <a:ext cx="10498441" cy="5166152"/>
          </a:xfrm>
        </p:spPr>
        <p:txBody>
          <a:bodyPr/>
          <a:lstStyle/>
          <a:p>
            <a:pPr>
              <a:lnSpc>
                <a:spcPct val="107000"/>
              </a:lnSpc>
              <a:spcBef>
                <a:spcPts val="0"/>
              </a:spcBef>
              <a:spcAft>
                <a:spcPts val="0"/>
              </a:spcAft>
              <a:buClr>
                <a:srgbClr val="003767"/>
              </a:buClr>
            </a:pPr>
            <a:endParaRPr lang="en-AU" sz="800" dirty="0">
              <a:solidFill>
                <a:srgbClr val="003767"/>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buClr>
                <a:srgbClr val="003767"/>
              </a:buClr>
            </a:pPr>
            <a:r>
              <a:rPr lang="en-AU" sz="1600" dirty="0">
                <a:solidFill>
                  <a:srgbClr val="003767"/>
                </a:solidFill>
                <a:latin typeface="Arial" panose="020B0604020202020204" pitchFamily="34" charset="0"/>
                <a:ea typeface="Calibri" panose="020F0502020204030204" pitchFamily="34" charset="0"/>
                <a:cs typeface="Arial" panose="020B0604020202020204" pitchFamily="34" charset="0"/>
              </a:rPr>
              <a:t>The 2</a:t>
            </a:r>
            <a:r>
              <a:rPr lang="en-AU" sz="1600" baseline="30000" dirty="0">
                <a:solidFill>
                  <a:srgbClr val="003767"/>
                </a:solidFill>
                <a:latin typeface="Arial" panose="020B0604020202020204" pitchFamily="34" charset="0"/>
                <a:ea typeface="Calibri" panose="020F0502020204030204" pitchFamily="34" charset="0"/>
                <a:cs typeface="Arial" panose="020B0604020202020204" pitchFamily="34" charset="0"/>
              </a:rPr>
              <a:t>nd</a:t>
            </a:r>
            <a:r>
              <a:rPr lang="en-AU" sz="1600" dirty="0">
                <a:solidFill>
                  <a:srgbClr val="003767"/>
                </a:solidFill>
                <a:latin typeface="Arial" panose="020B0604020202020204" pitchFamily="34" charset="0"/>
                <a:ea typeface="Calibri" panose="020F0502020204030204" pitchFamily="34" charset="0"/>
                <a:cs typeface="Arial" panose="020B0604020202020204" pitchFamily="34" charset="0"/>
              </a:rPr>
              <a:t> trial of </a:t>
            </a:r>
            <a:r>
              <a:rPr lang="en-AU" sz="1600" i="1" dirty="0">
                <a:solidFill>
                  <a:srgbClr val="003767"/>
                </a:solidFill>
                <a:latin typeface="Arial" panose="020B0604020202020204" pitchFamily="34" charset="0"/>
                <a:ea typeface="Calibri" panose="020F0502020204030204" pitchFamily="34" charset="0"/>
                <a:cs typeface="Arial" panose="020B0604020202020204" pitchFamily="34" charset="0"/>
              </a:rPr>
              <a:t>Catch-Up Learning </a:t>
            </a:r>
            <a:r>
              <a:rPr lang="en-AU" sz="1600" dirty="0">
                <a:solidFill>
                  <a:srgbClr val="003767"/>
                </a:solidFill>
                <a:latin typeface="Arial" panose="020B0604020202020204" pitchFamily="34" charset="0"/>
                <a:ea typeface="Calibri" panose="020F0502020204030204" pitchFamily="34" charset="0"/>
                <a:cs typeface="Arial" panose="020B0604020202020204" pitchFamily="34" charset="0"/>
              </a:rPr>
              <a:t>leveraged the </a:t>
            </a:r>
            <a:r>
              <a:rPr lang="en-AU" sz="1600" b="1" dirty="0">
                <a:solidFill>
                  <a:srgbClr val="003767"/>
                </a:solidFill>
                <a:latin typeface="Arial" panose="020B0604020202020204" pitchFamily="34" charset="0"/>
                <a:ea typeface="Calibri" panose="020F0502020204030204" pitchFamily="34" charset="0"/>
                <a:cs typeface="Arial" panose="020B0604020202020204" pitchFamily="34" charset="0"/>
              </a:rPr>
              <a:t>learnings from the first small trial </a:t>
            </a:r>
            <a:r>
              <a:rPr lang="en-AU" sz="1600" dirty="0">
                <a:solidFill>
                  <a:srgbClr val="003767"/>
                </a:solidFill>
                <a:latin typeface="Arial" panose="020B0604020202020204" pitchFamily="34" charset="0"/>
                <a:ea typeface="Calibri" panose="020F0502020204030204" pitchFamily="34" charset="0"/>
                <a:cs typeface="Arial" panose="020B0604020202020204" pitchFamily="34" charset="0"/>
              </a:rPr>
              <a:t>and </a:t>
            </a:r>
            <a:r>
              <a:rPr lang="en-AU" sz="1600" b="1" dirty="0">
                <a:solidFill>
                  <a:srgbClr val="003767"/>
                </a:solidFill>
                <a:latin typeface="Arial" panose="020B0604020202020204" pitchFamily="34" charset="0"/>
                <a:ea typeface="Calibri" panose="020F0502020204030204" pitchFamily="34" charset="0"/>
                <a:cs typeface="Arial" panose="020B0604020202020204" pitchFamily="34" charset="0"/>
              </a:rPr>
              <a:t>tested</a:t>
            </a:r>
            <a:r>
              <a:rPr lang="en-AU" sz="1600" dirty="0">
                <a:solidFill>
                  <a:srgbClr val="003767"/>
                </a:solidFill>
                <a:latin typeface="Arial" panose="020B0604020202020204" pitchFamily="34" charset="0"/>
                <a:ea typeface="Calibri" panose="020F0502020204030204" pitchFamily="34" charset="0"/>
                <a:cs typeface="Arial" panose="020B0604020202020204" pitchFamily="34" charset="0"/>
              </a:rPr>
              <a:t> whether the program can be implemented at a larger scale while maintaining positive results. The evaluation demonstrated the program </a:t>
            </a:r>
            <a:r>
              <a:rPr lang="en-AU" sz="1600" b="1" dirty="0">
                <a:solidFill>
                  <a:srgbClr val="003767"/>
                </a:solidFill>
                <a:latin typeface="Arial" panose="020B0604020202020204" pitchFamily="34" charset="0"/>
                <a:ea typeface="Calibri" panose="020F0502020204030204" pitchFamily="34" charset="0"/>
                <a:cs typeface="Arial" panose="020B0604020202020204" pitchFamily="34" charset="0"/>
              </a:rPr>
              <a:t>can be scaled </a:t>
            </a:r>
            <a:r>
              <a:rPr lang="en-AU" sz="1600" dirty="0">
                <a:solidFill>
                  <a:srgbClr val="003767"/>
                </a:solidFill>
                <a:latin typeface="Arial" panose="020B0604020202020204" pitchFamily="34" charset="0"/>
                <a:ea typeface="Calibri" panose="020F0502020204030204" pitchFamily="34" charset="0"/>
                <a:cs typeface="Arial" panose="020B0604020202020204" pitchFamily="34" charset="0"/>
              </a:rPr>
              <a:t>and still</a:t>
            </a:r>
            <a:r>
              <a:rPr lang="en-AU" sz="1600" dirty="0">
                <a:solidFill>
                  <a:srgbClr val="003767"/>
                </a:solidFill>
                <a:effectLst/>
                <a:latin typeface="Arial" panose="020B0604020202020204" pitchFamily="34" charset="0"/>
                <a:ea typeface="Calibri" panose="020F0502020204030204" pitchFamily="34" charset="0"/>
                <a:cs typeface="Arial" panose="020B0604020202020204" pitchFamily="34" charset="0"/>
              </a:rPr>
              <a:t> </a:t>
            </a:r>
            <a:r>
              <a:rPr lang="en-AU" sz="1600" b="1" dirty="0">
                <a:solidFill>
                  <a:srgbClr val="003767"/>
                </a:solidFill>
                <a:effectLst/>
                <a:latin typeface="Arial" panose="020B0604020202020204" pitchFamily="34" charset="0"/>
                <a:ea typeface="Calibri" panose="020F0502020204030204" pitchFamily="34" charset="0"/>
                <a:cs typeface="Arial" panose="020B0604020202020204" pitchFamily="34" charset="0"/>
              </a:rPr>
              <a:t>engage </a:t>
            </a:r>
            <a:r>
              <a:rPr lang="en-AU" sz="1600" dirty="0">
                <a:solidFill>
                  <a:srgbClr val="003767"/>
                </a:solidFill>
                <a:effectLst/>
                <a:latin typeface="Arial" panose="020B0604020202020204" pitchFamily="34" charset="0"/>
                <a:ea typeface="Calibri" panose="020F0502020204030204" pitchFamily="34" charset="0"/>
                <a:cs typeface="Arial" panose="020B0604020202020204" pitchFamily="34" charset="0"/>
              </a:rPr>
              <a:t>students experiencing disadvantage who are struggling in numeracy and literacy, supporting </a:t>
            </a:r>
            <a:r>
              <a:rPr lang="en-AU" sz="1600" b="1" dirty="0">
                <a:solidFill>
                  <a:srgbClr val="003767"/>
                </a:solidFill>
                <a:effectLst/>
                <a:latin typeface="Arial" panose="020B0604020202020204" pitchFamily="34" charset="0"/>
                <a:ea typeface="Calibri" panose="020F0502020204030204" pitchFamily="34" charset="0"/>
                <a:cs typeface="Arial" panose="020B0604020202020204" pitchFamily="34" charset="0"/>
              </a:rPr>
              <a:t>above expected gains</a:t>
            </a:r>
            <a:r>
              <a:rPr lang="en-AU" sz="1600" dirty="0">
                <a:solidFill>
                  <a:srgbClr val="003767"/>
                </a:solidFill>
                <a:effectLst/>
                <a:latin typeface="Arial" panose="020B0604020202020204" pitchFamily="34" charset="0"/>
                <a:ea typeface="Calibri" panose="020F0502020204030204" pitchFamily="34" charset="0"/>
                <a:cs typeface="Arial" panose="020B0604020202020204" pitchFamily="34" charset="0"/>
              </a:rPr>
              <a:t> in both areas.</a:t>
            </a:r>
          </a:p>
          <a:p>
            <a:pPr>
              <a:lnSpc>
                <a:spcPct val="107000"/>
              </a:lnSpc>
              <a:spcAft>
                <a:spcPts val="800"/>
              </a:spcAft>
            </a:pPr>
            <a:endParaRPr lang="en-AU" sz="15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A443449B-2C34-407E-BF01-BA55E731F8E7}"/>
              </a:ext>
            </a:extLst>
          </p:cNvPr>
          <p:cNvSpPr>
            <a:spLocks noGrp="1"/>
          </p:cNvSpPr>
          <p:nvPr>
            <p:ph type="ftr" sz="quarter" idx="14"/>
          </p:nvPr>
        </p:nvSpPr>
        <p:spPr/>
        <p:txBody>
          <a:bodyPr/>
          <a:lstStyle/>
          <a:p>
            <a:r>
              <a:rPr lang="en-AU" dirty="0"/>
              <a:t>The Smith Family</a:t>
            </a:r>
          </a:p>
        </p:txBody>
      </p:sp>
      <p:sp>
        <p:nvSpPr>
          <p:cNvPr id="6" name="Slide Number Placeholder 5">
            <a:extLst>
              <a:ext uri="{FF2B5EF4-FFF2-40B4-BE49-F238E27FC236}">
                <a16:creationId xmlns:a16="http://schemas.microsoft.com/office/drawing/2014/main" id="{CFA5EC4D-0348-4619-90DB-AC21184FBA3C}"/>
              </a:ext>
            </a:extLst>
          </p:cNvPr>
          <p:cNvSpPr>
            <a:spLocks noGrp="1"/>
          </p:cNvSpPr>
          <p:nvPr>
            <p:ph type="sldNum" sz="quarter" idx="15"/>
          </p:nvPr>
        </p:nvSpPr>
        <p:spPr/>
        <p:txBody>
          <a:bodyPr/>
          <a:lstStyle/>
          <a:p>
            <a:fld id="{701659A3-48E7-4852-8A6D-A4F0E88FDBAC}" type="slidenum">
              <a:rPr lang="en-AU" smtClean="0"/>
              <a:pPr/>
              <a:t>15</a:t>
            </a:fld>
            <a:endParaRPr lang="en-AU"/>
          </a:p>
        </p:txBody>
      </p:sp>
      <p:pic>
        <p:nvPicPr>
          <p:cNvPr id="4" name="Picture Placeholder 7" descr="A child smiling for the camera&#10;&#10;Description automatically generated with low confidence">
            <a:extLst>
              <a:ext uri="{FF2B5EF4-FFF2-40B4-BE49-F238E27FC236}">
                <a16:creationId xmlns:a16="http://schemas.microsoft.com/office/drawing/2014/main" id="{E8AB8F5E-B6A5-B0DD-74C0-1F48412774F4}"/>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val="0"/>
              </a:ext>
            </a:extLst>
          </a:blip>
          <a:srcRect l="28595" t="2112" r="13001"/>
          <a:stretch/>
        </p:blipFill>
        <p:spPr>
          <a:xfrm>
            <a:off x="8293448" y="2707200"/>
            <a:ext cx="3544150" cy="3960000"/>
          </a:xfrm>
        </p:spPr>
      </p:pic>
      <p:sp>
        <p:nvSpPr>
          <p:cNvPr id="7" name="TextBox 6">
            <a:extLst>
              <a:ext uri="{FF2B5EF4-FFF2-40B4-BE49-F238E27FC236}">
                <a16:creationId xmlns:a16="http://schemas.microsoft.com/office/drawing/2014/main" id="{61F98EF1-0FF8-1658-4B60-F6DA46853BA0}"/>
              </a:ext>
            </a:extLst>
          </p:cNvPr>
          <p:cNvSpPr txBox="1"/>
          <p:nvPr/>
        </p:nvSpPr>
        <p:spPr>
          <a:xfrm>
            <a:off x="649603" y="2804160"/>
            <a:ext cx="7107557" cy="3432991"/>
          </a:xfrm>
          <a:prstGeom prst="rect">
            <a:avLst/>
          </a:prstGeom>
          <a:noFill/>
        </p:spPr>
        <p:txBody>
          <a:bodyPr wrap="square" rtlCol="0">
            <a:spAutoFit/>
          </a:bodyPr>
          <a:lstStyle/>
          <a:p>
            <a:pPr marL="285750" indent="-285750">
              <a:lnSpc>
                <a:spcPct val="107000"/>
              </a:lnSpc>
              <a:spcAft>
                <a:spcPts val="1800"/>
              </a:spcAft>
              <a:buClr>
                <a:srgbClr val="003767"/>
              </a:buClr>
              <a:buFont typeface="Arial" panose="020B0604020202020204" pitchFamily="34" charset="0"/>
              <a:buChar char="•"/>
            </a:pPr>
            <a:r>
              <a:rPr lang="en-AU" sz="1600" dirty="0">
                <a:solidFill>
                  <a:srgbClr val="003767"/>
                </a:solidFill>
                <a:latin typeface="Arial" panose="020B0604020202020204" pitchFamily="34" charset="0"/>
                <a:ea typeface="Calibri" panose="020F0502020204030204" pitchFamily="34" charset="0"/>
                <a:cs typeface="Arial" panose="020B0604020202020204" pitchFamily="34" charset="0"/>
              </a:rPr>
              <a:t>The program</a:t>
            </a:r>
            <a:r>
              <a:rPr lang="en-AU" sz="1600" dirty="0">
                <a:solidFill>
                  <a:srgbClr val="003767"/>
                </a:solidFill>
                <a:effectLst/>
                <a:latin typeface="Arial" panose="020B0604020202020204" pitchFamily="34" charset="0"/>
                <a:ea typeface="Calibri" panose="020F0502020204030204" pitchFamily="34" charset="0"/>
                <a:cs typeface="Arial" panose="020B0604020202020204" pitchFamily="34" charset="0"/>
              </a:rPr>
              <a:t> contributes to increased student </a:t>
            </a:r>
            <a:r>
              <a:rPr lang="en-AU" sz="1600" b="1" dirty="0">
                <a:solidFill>
                  <a:srgbClr val="003767"/>
                </a:solidFill>
                <a:effectLst/>
                <a:latin typeface="Arial" panose="020B0604020202020204" pitchFamily="34" charset="0"/>
                <a:ea typeface="Calibri" panose="020F0502020204030204" pitchFamily="34" charset="0"/>
                <a:cs typeface="Arial" panose="020B0604020202020204" pitchFamily="34" charset="0"/>
              </a:rPr>
              <a:t>confidence,</a:t>
            </a:r>
            <a:r>
              <a:rPr lang="en-AU" sz="1600" dirty="0">
                <a:solidFill>
                  <a:srgbClr val="003767"/>
                </a:solidFill>
                <a:effectLst/>
                <a:latin typeface="Arial" panose="020B0604020202020204" pitchFamily="34" charset="0"/>
                <a:ea typeface="Calibri" panose="020F0502020204030204" pitchFamily="34" charset="0"/>
                <a:cs typeface="Arial" panose="020B0604020202020204" pitchFamily="34" charset="0"/>
              </a:rPr>
              <a:t> </a:t>
            </a:r>
            <a:r>
              <a:rPr lang="en-AU" sz="1600" b="1" dirty="0">
                <a:solidFill>
                  <a:srgbClr val="003767"/>
                </a:solidFill>
                <a:effectLst/>
                <a:latin typeface="Arial" panose="020B0604020202020204" pitchFamily="34" charset="0"/>
                <a:ea typeface="Calibri" panose="020F0502020204030204" pitchFamily="34" charset="0"/>
                <a:cs typeface="Arial" panose="020B0604020202020204" pitchFamily="34" charset="0"/>
              </a:rPr>
              <a:t>commitment to </a:t>
            </a:r>
            <a:r>
              <a:rPr lang="en-AU" sz="1600" dirty="0">
                <a:solidFill>
                  <a:srgbClr val="003767"/>
                </a:solidFill>
                <a:effectLst/>
                <a:latin typeface="Arial" panose="020B0604020202020204" pitchFamily="34" charset="0"/>
                <a:ea typeface="Calibri" panose="020F0502020204030204" pitchFamily="34" charset="0"/>
                <a:cs typeface="Arial" panose="020B0604020202020204" pitchFamily="34" charset="0"/>
              </a:rPr>
              <a:t>and </a:t>
            </a:r>
            <a:r>
              <a:rPr lang="en-AU" sz="1600" b="1" dirty="0">
                <a:solidFill>
                  <a:srgbClr val="003767"/>
                </a:solidFill>
                <a:effectLst/>
                <a:latin typeface="Arial" panose="020B0604020202020204" pitchFamily="34" charset="0"/>
                <a:ea typeface="Calibri" panose="020F0502020204030204" pitchFamily="34" charset="0"/>
                <a:cs typeface="Arial" panose="020B0604020202020204" pitchFamily="34" charset="0"/>
              </a:rPr>
              <a:t>love of learning.</a:t>
            </a:r>
            <a:r>
              <a:rPr lang="en-AU" sz="1600" dirty="0">
                <a:solidFill>
                  <a:srgbClr val="003767"/>
                </a:solidFill>
                <a:effectLst/>
                <a:latin typeface="Arial" panose="020B0604020202020204" pitchFamily="34" charset="0"/>
                <a:ea typeface="Calibri" panose="020F0502020204030204" pitchFamily="34" charset="0"/>
                <a:cs typeface="Arial" panose="020B0604020202020204" pitchFamily="34" charset="0"/>
              </a:rPr>
              <a:t> Students develop some of the other </a:t>
            </a:r>
            <a:r>
              <a:rPr lang="en-AU" sz="1600" b="1" dirty="0">
                <a:solidFill>
                  <a:srgbClr val="003767"/>
                </a:solidFill>
                <a:effectLst/>
                <a:latin typeface="Arial" panose="020B0604020202020204" pitchFamily="34" charset="0"/>
                <a:ea typeface="Calibri" panose="020F0502020204030204" pitchFamily="34" charset="0"/>
                <a:cs typeface="Arial" panose="020B0604020202020204" pitchFamily="34" charset="0"/>
              </a:rPr>
              <a:t>foundations of learning</a:t>
            </a:r>
            <a:r>
              <a:rPr lang="en-AU" sz="1600" dirty="0">
                <a:solidFill>
                  <a:srgbClr val="003767"/>
                </a:solidFill>
                <a:effectLst/>
                <a:latin typeface="Arial" panose="020B0604020202020204" pitchFamily="34" charset="0"/>
                <a:ea typeface="Calibri" panose="020F0502020204030204" pitchFamily="34" charset="0"/>
                <a:cs typeface="Arial" panose="020B0604020202020204" pitchFamily="34" charset="0"/>
              </a:rPr>
              <a:t>, that can contribute to their continued academic improvement.</a:t>
            </a:r>
          </a:p>
          <a:p>
            <a:pPr marL="285750" indent="-285750">
              <a:lnSpc>
                <a:spcPct val="107000"/>
              </a:lnSpc>
              <a:spcAft>
                <a:spcPts val="1800"/>
              </a:spcAft>
              <a:buClr>
                <a:srgbClr val="003767"/>
              </a:buClr>
              <a:buFont typeface="Arial" panose="020B0604020202020204" pitchFamily="34" charset="0"/>
              <a:buChar char="•"/>
            </a:pPr>
            <a:r>
              <a:rPr lang="en-AU" sz="1600" dirty="0">
                <a:solidFill>
                  <a:srgbClr val="003767"/>
                </a:solidFill>
                <a:effectLst/>
                <a:latin typeface="Arial" panose="020B0604020202020204" pitchFamily="34" charset="0"/>
                <a:ea typeface="Calibri" panose="020F0502020204030204" pitchFamily="34" charset="0"/>
                <a:cs typeface="Arial" panose="020B0604020202020204" pitchFamily="34" charset="0"/>
              </a:rPr>
              <a:t>The program may be of particular benefit to students experiencing disadvantage who are </a:t>
            </a:r>
            <a:r>
              <a:rPr lang="en-AU" sz="1600" b="1" dirty="0">
                <a:solidFill>
                  <a:srgbClr val="003767"/>
                </a:solidFill>
                <a:effectLst/>
                <a:latin typeface="Arial" panose="020B0604020202020204" pitchFamily="34" charset="0"/>
                <a:ea typeface="Calibri" panose="020F0502020204030204" pitchFamily="34" charset="0"/>
                <a:cs typeface="Arial" panose="020B0604020202020204" pitchFamily="34" charset="0"/>
              </a:rPr>
              <a:t>furthest behind</a:t>
            </a:r>
            <a:r>
              <a:rPr lang="en-AU" sz="1600" dirty="0">
                <a:solidFill>
                  <a:srgbClr val="003767"/>
                </a:solidFill>
                <a:effectLst/>
                <a:latin typeface="Arial" panose="020B0604020202020204" pitchFamily="34" charset="0"/>
                <a:ea typeface="Calibri" panose="020F0502020204030204" pitchFamily="34" charset="0"/>
                <a:cs typeface="Arial" panose="020B0604020202020204" pitchFamily="34" charset="0"/>
              </a:rPr>
              <a:t> their peers.</a:t>
            </a:r>
            <a:endParaRPr lang="en-US" sz="1600" dirty="0">
              <a:solidFill>
                <a:srgbClr val="003767"/>
              </a:solidFill>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spcAft>
                <a:spcPts val="800"/>
              </a:spcAft>
              <a:buClr>
                <a:srgbClr val="003767"/>
              </a:buClr>
              <a:buFont typeface="Arial" panose="020B0604020202020204" pitchFamily="34" charset="0"/>
              <a:buChar char="•"/>
            </a:pPr>
            <a:r>
              <a:rPr lang="en-US" sz="1600" dirty="0">
                <a:solidFill>
                  <a:srgbClr val="003767"/>
                </a:solidFill>
                <a:latin typeface="Arial" panose="020B0604020202020204" pitchFamily="34" charset="0"/>
                <a:ea typeface="Calibri" panose="020F0502020204030204" pitchFamily="34" charset="0"/>
                <a:cs typeface="Arial" panose="020B0604020202020204" pitchFamily="34" charset="0"/>
              </a:rPr>
              <a:t>With 1 in 6 Australian children living in poverty, persistent and in some cases increasing </a:t>
            </a:r>
            <a:r>
              <a:rPr lang="en-US" sz="1600" b="1" dirty="0">
                <a:solidFill>
                  <a:srgbClr val="003767"/>
                </a:solidFill>
                <a:latin typeface="Arial" panose="020B0604020202020204" pitchFamily="34" charset="0"/>
                <a:ea typeface="Calibri" panose="020F0502020204030204" pitchFamily="34" charset="0"/>
                <a:cs typeface="Arial" panose="020B0604020202020204" pitchFamily="34" charset="0"/>
              </a:rPr>
              <a:t>gaps in educational achievement </a:t>
            </a:r>
            <a:r>
              <a:rPr lang="en-US" sz="1600" dirty="0">
                <a:solidFill>
                  <a:srgbClr val="003767"/>
                </a:solidFill>
                <a:latin typeface="Arial" panose="020B0604020202020204" pitchFamily="34" charset="0"/>
                <a:ea typeface="Calibri" panose="020F0502020204030204" pitchFamily="34" charset="0"/>
                <a:cs typeface="Arial" panose="020B0604020202020204" pitchFamily="34" charset="0"/>
              </a:rPr>
              <a:t>between the most and least advantaged </a:t>
            </a:r>
            <a:r>
              <a:rPr lang="en-AU" sz="1600" dirty="0">
                <a:solidFill>
                  <a:srgbClr val="003767"/>
                </a:solidFill>
                <a:latin typeface="Arial" panose="020B0604020202020204" pitchFamily="34" charset="0"/>
                <a:ea typeface="Calibri" panose="020F0502020204030204" pitchFamily="34" charset="0"/>
                <a:cs typeface="Arial" panose="020B0604020202020204" pitchFamily="34" charset="0"/>
              </a:rPr>
              <a:t>children and young people, there is </a:t>
            </a:r>
            <a:r>
              <a:rPr lang="en-AU" sz="1600">
                <a:solidFill>
                  <a:srgbClr val="003767"/>
                </a:solidFill>
                <a:latin typeface="Arial" panose="020B0604020202020204" pitchFamily="34" charset="0"/>
                <a:ea typeface="Calibri" panose="020F0502020204030204" pitchFamily="34" charset="0"/>
                <a:cs typeface="Arial" panose="020B0604020202020204" pitchFamily="34" charset="0"/>
              </a:rPr>
              <a:t>a need </a:t>
            </a:r>
            <a:r>
              <a:rPr lang="en-AU" sz="1600" dirty="0">
                <a:solidFill>
                  <a:srgbClr val="003767"/>
                </a:solidFill>
                <a:latin typeface="Arial" panose="020B0604020202020204" pitchFamily="34" charset="0"/>
                <a:ea typeface="Calibri" panose="020F0502020204030204" pitchFamily="34" charset="0"/>
                <a:cs typeface="Arial" panose="020B0604020202020204" pitchFamily="34" charset="0"/>
              </a:rPr>
              <a:t>for </a:t>
            </a:r>
            <a:r>
              <a:rPr lang="en-AU" sz="1600" b="1" dirty="0">
                <a:solidFill>
                  <a:srgbClr val="003767"/>
                </a:solidFill>
                <a:latin typeface="Arial" panose="020B0604020202020204" pitchFamily="34" charset="0"/>
                <a:ea typeface="Calibri" panose="020F0502020204030204" pitchFamily="34" charset="0"/>
                <a:cs typeface="Arial" panose="020B0604020202020204" pitchFamily="34" charset="0"/>
              </a:rPr>
              <a:t>programs at scale which support students to “catch-up”</a:t>
            </a:r>
            <a:r>
              <a:rPr lang="en-AU" sz="1600" dirty="0">
                <a:solidFill>
                  <a:srgbClr val="003767"/>
                </a:solidFill>
                <a:latin typeface="Arial" panose="020B0604020202020204" pitchFamily="34" charset="0"/>
                <a:ea typeface="Calibri" panose="020F0502020204030204" pitchFamily="34" charset="0"/>
                <a:cs typeface="Arial" panose="020B0604020202020204" pitchFamily="34" charset="0"/>
              </a:rPr>
              <a:t>,</a:t>
            </a:r>
            <a:r>
              <a:rPr lang="en-AU" sz="1600" b="1" dirty="0">
                <a:solidFill>
                  <a:srgbClr val="003767"/>
                </a:solidFill>
                <a:latin typeface="Arial" panose="020B0604020202020204" pitchFamily="34" charset="0"/>
                <a:ea typeface="Calibri" panose="020F0502020204030204" pitchFamily="34" charset="0"/>
                <a:cs typeface="Arial" panose="020B0604020202020204" pitchFamily="34" charset="0"/>
              </a:rPr>
              <a:t> </a:t>
            </a:r>
            <a:r>
              <a:rPr lang="en-US" sz="1600" dirty="0">
                <a:solidFill>
                  <a:srgbClr val="003767"/>
                </a:solidFill>
                <a:effectLst/>
                <a:latin typeface="Arial" panose="020B0604020202020204" pitchFamily="34" charset="0"/>
                <a:ea typeface="Calibri" panose="020F0502020204030204" pitchFamily="34" charset="0"/>
                <a:cs typeface="Arial" panose="020B0604020202020204" pitchFamily="34" charset="0"/>
              </a:rPr>
              <a:t>giving them a better chance of more positive long-term outcomes. </a:t>
            </a:r>
            <a:endParaRPr lang="en-AU" sz="1600" dirty="0">
              <a:solidFill>
                <a:srgbClr val="003767"/>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61830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A335B344-4E49-409D-9962-F828319D87AB}"/>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7851" b="7851"/>
          <a:stretch/>
        </p:blipFill>
        <p:spPr>
          <a:xfrm>
            <a:off x="0" y="0"/>
            <a:ext cx="12192000" cy="6858000"/>
          </a:xfrm>
        </p:spPr>
      </p:pic>
      <p:sp>
        <p:nvSpPr>
          <p:cNvPr id="4" name="Slide Number Placeholder 3">
            <a:extLst>
              <a:ext uri="{FF2B5EF4-FFF2-40B4-BE49-F238E27FC236}">
                <a16:creationId xmlns:a16="http://schemas.microsoft.com/office/drawing/2014/main" id="{7E6B7228-8E90-4217-950D-9FD66CE9DAA8}"/>
              </a:ext>
            </a:extLst>
          </p:cNvPr>
          <p:cNvSpPr>
            <a:spLocks noGrp="1"/>
          </p:cNvSpPr>
          <p:nvPr>
            <p:ph type="sldNum" sz="quarter" idx="12"/>
          </p:nvPr>
        </p:nvSpPr>
        <p:spPr>
          <a:xfrm>
            <a:off x="597600" y="6451200"/>
            <a:ext cx="223745" cy="216000"/>
          </a:xfrm>
        </p:spPr>
        <p:txBody>
          <a:bodyPr/>
          <a:lstStyle/>
          <a:p>
            <a:pPr>
              <a:defRPr/>
            </a:pPr>
            <a:fld id="{701659A3-48E7-4852-8A6D-A4F0E88FDBAC}" type="slidenum">
              <a:rPr lang="en-AU" smtClean="0">
                <a:solidFill>
                  <a:srgbClr val="FFFFFF"/>
                </a:solidFill>
              </a:rPr>
              <a:pPr>
                <a:defRPr/>
              </a:pPr>
              <a:t>16</a:t>
            </a:fld>
            <a:endParaRPr lang="en-US">
              <a:solidFill>
                <a:srgbClr val="FFFFFF"/>
              </a:solidFill>
            </a:endParaRPr>
          </a:p>
        </p:txBody>
      </p:sp>
      <p:pic>
        <p:nvPicPr>
          <p:cNvPr id="8" name="Picture 7">
            <a:extLst>
              <a:ext uri="{FF2B5EF4-FFF2-40B4-BE49-F238E27FC236}">
                <a16:creationId xmlns:a16="http://schemas.microsoft.com/office/drawing/2014/main" id="{97CE8489-AC31-4C72-83BD-676F8741B4E0}"/>
              </a:ext>
            </a:extLst>
          </p:cNvPr>
          <p:cNvPicPr>
            <a:picLocks/>
          </p:cNvPicPr>
          <p:nvPr/>
        </p:nvPicPr>
        <p:blipFill>
          <a:blip r:embed="rId4">
            <a:extLst>
              <a:ext uri="{28A0092B-C50C-407E-A947-70E740481C1C}">
                <a14:useLocalDpi xmlns:a14="http://schemas.microsoft.com/office/drawing/2010/main" val="0"/>
              </a:ext>
            </a:extLst>
          </a:blip>
          <a:srcRect/>
          <a:stretch/>
        </p:blipFill>
        <p:spPr>
          <a:xfrm>
            <a:off x="9712800" y="508000"/>
            <a:ext cx="1857600" cy="766800"/>
          </a:xfrm>
          <a:prstGeom prst="rect">
            <a:avLst/>
          </a:prstGeom>
        </p:spPr>
      </p:pic>
      <p:sp>
        <p:nvSpPr>
          <p:cNvPr id="15" name="Rectangle: Diagonal Corners Rounded 19">
            <a:extLst>
              <a:ext uri="{FF2B5EF4-FFF2-40B4-BE49-F238E27FC236}">
                <a16:creationId xmlns:a16="http://schemas.microsoft.com/office/drawing/2014/main" id="{2250E1DA-AC8F-9975-4D33-03603A61BE1B}"/>
              </a:ext>
            </a:extLst>
          </p:cNvPr>
          <p:cNvSpPr/>
          <p:nvPr/>
        </p:nvSpPr>
        <p:spPr>
          <a:xfrm>
            <a:off x="7680960" y="3124200"/>
            <a:ext cx="4326351" cy="3435000"/>
          </a:xfrm>
          <a:prstGeom prst="round2DiagRect">
            <a:avLst>
              <a:gd name="adj1" fmla="val 13317"/>
              <a:gd name="adj2" fmla="val 0"/>
            </a:avLst>
          </a:prstGeom>
          <a:solidFill>
            <a:srgbClr val="0A214D"/>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E4DC"/>
                </a:solidFill>
              </a:rPr>
              <a:t> </a:t>
            </a:r>
            <a:endParaRPr lang="en-AU">
              <a:solidFill>
                <a:srgbClr val="FFE4DC"/>
              </a:solidFill>
            </a:endParaRPr>
          </a:p>
        </p:txBody>
      </p:sp>
      <p:sp>
        <p:nvSpPr>
          <p:cNvPr id="12" name="TextBox 11">
            <a:extLst>
              <a:ext uri="{FF2B5EF4-FFF2-40B4-BE49-F238E27FC236}">
                <a16:creationId xmlns:a16="http://schemas.microsoft.com/office/drawing/2014/main" id="{AA783649-9B16-7874-6E27-EAA4F3D31A4F}"/>
              </a:ext>
            </a:extLst>
          </p:cNvPr>
          <p:cNvSpPr txBox="1"/>
          <p:nvPr/>
        </p:nvSpPr>
        <p:spPr>
          <a:xfrm>
            <a:off x="7893094" y="3410539"/>
            <a:ext cx="3933145" cy="2862322"/>
          </a:xfrm>
          <a:prstGeom prst="rect">
            <a:avLst/>
          </a:prstGeom>
          <a:noFill/>
          <a:ln w="28575">
            <a:noFill/>
          </a:ln>
        </p:spPr>
        <p:txBody>
          <a:bodyPr wrap="square" lIns="91440" tIns="45720" rIns="91440" bIns="45720" rtlCol="0" anchor="t">
            <a:spAutoFit/>
          </a:bodyPr>
          <a:lstStyle/>
          <a:p>
            <a:r>
              <a:rPr lang="en-AU" sz="2000" b="1" dirty="0">
                <a:solidFill>
                  <a:schemeClr val="bg1"/>
                </a:solidFill>
                <a:latin typeface="+mj-lt"/>
              </a:rPr>
              <a:t>Read the full report at:</a:t>
            </a:r>
          </a:p>
          <a:p>
            <a:r>
              <a:rPr lang="en-AU" sz="2000" b="1" dirty="0">
                <a:solidFill>
                  <a:srgbClr val="FFE4DC"/>
                </a:solidFill>
                <a:latin typeface="+mj-lt"/>
                <a:hlinkClick r:id="rId5">
                  <a:extLst>
                    <a:ext uri="{A12FA001-AC4F-418D-AE19-62706E023703}">
                      <ahyp:hlinkClr xmlns:ahyp="http://schemas.microsoft.com/office/drawing/2018/hyperlinkcolor" val="tx"/>
                    </a:ext>
                  </a:extLst>
                </a:hlinkClick>
              </a:rPr>
              <a:t>https://www.thesmithfamily.com.au/-/media/files/research/catch-up-learning/cul-report-lit-num-final.pdf</a:t>
            </a:r>
            <a:endParaRPr lang="en-AU" sz="2000" b="1" dirty="0">
              <a:solidFill>
                <a:srgbClr val="FFE4DC"/>
              </a:solidFill>
              <a:latin typeface="+mj-lt"/>
            </a:endParaRPr>
          </a:p>
          <a:p>
            <a:pPr algn="ctr"/>
            <a:endParaRPr lang="en-AU" sz="2000" b="1" dirty="0">
              <a:solidFill>
                <a:schemeClr val="bg1"/>
              </a:solidFill>
              <a:latin typeface="+mj-lt"/>
            </a:endParaRPr>
          </a:p>
          <a:p>
            <a:pPr algn="ctr"/>
            <a:r>
              <a:rPr lang="en-AU" sz="4000" b="1" dirty="0">
                <a:solidFill>
                  <a:schemeClr val="bg1"/>
                </a:solidFill>
                <a:latin typeface="+mj-lt"/>
              </a:rPr>
              <a:t>Thank you</a:t>
            </a:r>
            <a:endParaRPr lang="en-US" sz="4000" dirty="0">
              <a:solidFill>
                <a:schemeClr val="bg1"/>
              </a:solidFill>
              <a:cs typeface="Poppins"/>
            </a:endParaRPr>
          </a:p>
        </p:txBody>
      </p:sp>
      <p:sp>
        <p:nvSpPr>
          <p:cNvPr id="16" name="Slide Number Placeholder 3">
            <a:extLst>
              <a:ext uri="{FF2B5EF4-FFF2-40B4-BE49-F238E27FC236}">
                <a16:creationId xmlns:a16="http://schemas.microsoft.com/office/drawing/2014/main" id="{170ADA4F-8855-6D3C-1050-0D3F5C51089B}"/>
              </a:ext>
            </a:extLst>
          </p:cNvPr>
          <p:cNvSpPr txBox="1">
            <a:spLocks/>
          </p:cNvSpPr>
          <p:nvPr/>
        </p:nvSpPr>
        <p:spPr>
          <a:xfrm>
            <a:off x="597600" y="6451200"/>
            <a:ext cx="223745" cy="216000"/>
          </a:xfrm>
          <a:prstGeom prst="rect">
            <a:avLst/>
          </a:prstGeom>
        </p:spPr>
        <p:txBody>
          <a:bodyPr vert="horz" lIns="0" tIns="45720" rIns="36000" bIns="45720" rtlCol="0" anchor="ctr"/>
          <a:lstStyle>
            <a:defPPr>
              <a:defRPr lang="en-US"/>
            </a:defPPr>
            <a:lvl1pPr marL="0" algn="r" defTabSz="914400" rtl="0" eaLnBrk="1" latinLnBrk="0" hangingPunct="1">
              <a:defRPr sz="900" kern="1200">
                <a:solidFill>
                  <a:schemeClr val="bg1"/>
                </a:solidFill>
                <a:latin typeface="Poppins" panose="00000500000000000000" pitchFamily="2" charset="0"/>
                <a:ea typeface="+mn-ea"/>
                <a:cs typeface="Poppins" panose="00000500000000000000"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01659A3-48E7-4852-8A6D-A4F0E88FDBAC}" type="slidenum">
              <a:rPr lang="en-AU" smtClean="0"/>
              <a:pPr>
                <a:defRPr/>
              </a:pPr>
              <a:t>16</a:t>
            </a:fld>
            <a:endParaRPr lang="en-US"/>
          </a:p>
        </p:txBody>
      </p:sp>
      <p:sp>
        <p:nvSpPr>
          <p:cNvPr id="17" name="Footer Placeholder 4">
            <a:extLst>
              <a:ext uri="{FF2B5EF4-FFF2-40B4-BE49-F238E27FC236}">
                <a16:creationId xmlns:a16="http://schemas.microsoft.com/office/drawing/2014/main" id="{5AF14A78-7957-4F85-1610-719C15C7A240}"/>
              </a:ext>
            </a:extLst>
          </p:cNvPr>
          <p:cNvSpPr>
            <a:spLocks noGrp="1"/>
          </p:cNvSpPr>
          <p:nvPr>
            <p:ph type="ftr" sz="quarter" idx="11"/>
          </p:nvPr>
        </p:nvSpPr>
        <p:spPr>
          <a:xfrm>
            <a:off x="889000" y="6457950"/>
            <a:ext cx="2560638" cy="215900"/>
          </a:xfrm>
        </p:spPr>
        <p:txBody>
          <a:bodyPr/>
          <a:lstStyle/>
          <a:p>
            <a:r>
              <a:rPr lang="en-AU"/>
              <a:t>The Smith Family</a:t>
            </a:r>
          </a:p>
        </p:txBody>
      </p:sp>
    </p:spTree>
    <p:extLst>
      <p:ext uri="{BB962C8B-B14F-4D97-AF65-F5344CB8AC3E}">
        <p14:creationId xmlns:p14="http://schemas.microsoft.com/office/powerpoint/2010/main" val="3852768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65E09-308B-45B0-BED4-4DA3C0FA8D5A}"/>
              </a:ext>
            </a:extLst>
          </p:cNvPr>
          <p:cNvSpPr>
            <a:spLocks noGrp="1"/>
          </p:cNvSpPr>
          <p:nvPr>
            <p:ph type="title"/>
          </p:nvPr>
        </p:nvSpPr>
        <p:spPr>
          <a:xfrm>
            <a:off x="619123" y="508000"/>
            <a:ext cx="9100230" cy="478319"/>
          </a:xfrm>
        </p:spPr>
        <p:txBody>
          <a:bodyPr/>
          <a:lstStyle/>
          <a:p>
            <a:r>
              <a:rPr lang="en-AU" i="1" dirty="0">
                <a:latin typeface="Poppins" panose="00000500000000000000" pitchFamily="2" charset="0"/>
              </a:rPr>
              <a:t>Catch-Up Learning</a:t>
            </a:r>
            <a:r>
              <a:rPr lang="en-AU" dirty="0">
                <a:latin typeface="Poppins" panose="00000500000000000000" pitchFamily="2" charset="0"/>
              </a:rPr>
              <a:t> (CUL) program</a:t>
            </a:r>
            <a:endParaRPr lang="en-AU" i="1" dirty="0">
              <a:latin typeface="Poppins" panose="00000500000000000000" pitchFamily="2" charset="0"/>
            </a:endParaRPr>
          </a:p>
        </p:txBody>
      </p:sp>
      <p:sp>
        <p:nvSpPr>
          <p:cNvPr id="3" name="Content Placeholder 2">
            <a:extLst>
              <a:ext uri="{FF2B5EF4-FFF2-40B4-BE49-F238E27FC236}">
                <a16:creationId xmlns:a16="http://schemas.microsoft.com/office/drawing/2014/main" id="{B13E2AEE-9D7D-45C9-AA8D-A479513CC98D}"/>
              </a:ext>
            </a:extLst>
          </p:cNvPr>
          <p:cNvSpPr>
            <a:spLocks noGrp="1"/>
          </p:cNvSpPr>
          <p:nvPr>
            <p:ph idx="1"/>
          </p:nvPr>
        </p:nvSpPr>
        <p:spPr>
          <a:xfrm>
            <a:off x="462986" y="1088258"/>
            <a:ext cx="11404315" cy="5166152"/>
          </a:xfrm>
        </p:spPr>
        <p:txBody>
          <a:bodyPr/>
          <a:lstStyle/>
          <a:p>
            <a:pPr marL="0" lvl="0" indent="0">
              <a:lnSpc>
                <a:spcPct val="107000"/>
              </a:lnSpc>
              <a:spcAft>
                <a:spcPts val="0"/>
              </a:spcAft>
              <a:buNone/>
            </a:pPr>
            <a:endParaRPr lang="en-AU" sz="2400" i="1" dirty="0">
              <a:solidFill>
                <a:srgbClr val="0A214D"/>
              </a:solidFill>
              <a:ea typeface="Calibri" panose="020F0502020204030204" pitchFamily="34" charset="0"/>
              <a:cs typeface="Times New Roman" panose="02020603050405020304" pitchFamily="18" charset="0"/>
            </a:endParaRPr>
          </a:p>
          <a:p>
            <a:pPr marL="0" indent="0">
              <a:lnSpc>
                <a:spcPct val="107000"/>
              </a:lnSpc>
              <a:spcBef>
                <a:spcPts val="0"/>
              </a:spcBef>
              <a:buNone/>
            </a:pPr>
            <a:r>
              <a:rPr lang="en-AU" b="1" dirty="0">
                <a:solidFill>
                  <a:srgbClr val="0A214D"/>
                </a:solidFill>
                <a:ea typeface="Calibri" panose="020F0502020204030204" pitchFamily="34" charset="0"/>
                <a:cs typeface="Times New Roman" panose="02020603050405020304" pitchFamily="18" charset="0"/>
              </a:rPr>
              <a:t>Aim</a:t>
            </a:r>
            <a:r>
              <a:rPr lang="en-AU" dirty="0">
                <a:solidFill>
                  <a:srgbClr val="0A214D"/>
                </a:solidFill>
                <a:ea typeface="Calibri" panose="020F0502020204030204" pitchFamily="34" charset="0"/>
                <a:cs typeface="Times New Roman" panose="02020603050405020304" pitchFamily="18" charset="0"/>
              </a:rPr>
              <a:t>: Improve </a:t>
            </a:r>
            <a:r>
              <a:rPr lang="en-AU" b="1" dirty="0">
                <a:solidFill>
                  <a:srgbClr val="0A214D"/>
                </a:solidFill>
                <a:ea typeface="Calibri" panose="020F0502020204030204" pitchFamily="34" charset="0"/>
                <a:cs typeface="Times New Roman" panose="02020603050405020304" pitchFamily="18" charset="0"/>
              </a:rPr>
              <a:t>literacy</a:t>
            </a:r>
            <a:r>
              <a:rPr lang="en-AU" dirty="0">
                <a:solidFill>
                  <a:srgbClr val="0A214D"/>
                </a:solidFill>
                <a:ea typeface="Calibri" panose="020F0502020204030204" pitchFamily="34" charset="0"/>
                <a:cs typeface="Times New Roman" panose="02020603050405020304" pitchFamily="18" charset="0"/>
              </a:rPr>
              <a:t> and </a:t>
            </a:r>
            <a:r>
              <a:rPr lang="en-AU" b="1" dirty="0">
                <a:solidFill>
                  <a:srgbClr val="0A214D"/>
                </a:solidFill>
                <a:ea typeface="Calibri" panose="020F0502020204030204" pitchFamily="34" charset="0"/>
                <a:cs typeface="Times New Roman" panose="02020603050405020304" pitchFamily="18" charset="0"/>
              </a:rPr>
              <a:t>numeracy skills </a:t>
            </a:r>
            <a:r>
              <a:rPr lang="en-AU" dirty="0">
                <a:solidFill>
                  <a:srgbClr val="0A214D"/>
                </a:solidFill>
                <a:ea typeface="Calibri" panose="020F0502020204030204" pitchFamily="34" charset="0"/>
                <a:cs typeface="Times New Roman" panose="02020603050405020304" pitchFamily="18" charset="0"/>
              </a:rPr>
              <a:t>of students </a:t>
            </a:r>
            <a:r>
              <a:rPr lang="en-AU" b="1" dirty="0">
                <a:solidFill>
                  <a:srgbClr val="0A214D"/>
                </a:solidFill>
                <a:ea typeface="Calibri" panose="020F0502020204030204" pitchFamily="34" charset="0"/>
                <a:cs typeface="Times New Roman" panose="02020603050405020304" pitchFamily="18" charset="0"/>
              </a:rPr>
              <a:t>experiencing disadvantage </a:t>
            </a:r>
            <a:r>
              <a:rPr lang="en-AU" dirty="0">
                <a:solidFill>
                  <a:srgbClr val="0A214D"/>
                </a:solidFill>
                <a:ea typeface="Calibri" panose="020F0502020204030204" pitchFamily="34" charset="0"/>
                <a:cs typeface="Times New Roman" panose="02020603050405020304" pitchFamily="18" charset="0"/>
              </a:rPr>
              <a:t>who are </a:t>
            </a:r>
            <a:r>
              <a:rPr lang="en-AU" b="1" dirty="0">
                <a:solidFill>
                  <a:srgbClr val="0A214D"/>
                </a:solidFill>
                <a:ea typeface="Calibri" panose="020F0502020204030204" pitchFamily="34" charset="0"/>
                <a:cs typeface="Times New Roman" panose="02020603050405020304" pitchFamily="18" charset="0"/>
              </a:rPr>
              <a:t>struggling </a:t>
            </a:r>
            <a:r>
              <a:rPr lang="en-AU" dirty="0">
                <a:solidFill>
                  <a:srgbClr val="0A214D"/>
                </a:solidFill>
                <a:ea typeface="Calibri" panose="020F0502020204030204" pitchFamily="34" charset="0"/>
                <a:cs typeface="Times New Roman" panose="02020603050405020304" pitchFamily="18" charset="0"/>
              </a:rPr>
              <a:t>in these critical learning areas.</a:t>
            </a:r>
          </a:p>
          <a:p>
            <a:pPr marL="0" lvl="0" indent="0">
              <a:lnSpc>
                <a:spcPct val="107000"/>
              </a:lnSpc>
              <a:spcBef>
                <a:spcPts val="0"/>
              </a:spcBef>
              <a:buNone/>
            </a:pPr>
            <a:endParaRPr lang="en-AU" sz="800" dirty="0">
              <a:solidFill>
                <a:srgbClr val="0A214D"/>
              </a:solidFill>
              <a:ea typeface="Calibri" panose="020F0502020204030204" pitchFamily="34" charset="0"/>
              <a:cs typeface="Times New Roman" panose="02020603050405020304" pitchFamily="18" charset="0"/>
            </a:endParaRPr>
          </a:p>
          <a:p>
            <a:pPr marL="0" lvl="0" indent="0">
              <a:lnSpc>
                <a:spcPct val="107000"/>
              </a:lnSpc>
              <a:spcBef>
                <a:spcPts val="0"/>
              </a:spcBef>
              <a:buNone/>
            </a:pPr>
            <a:r>
              <a:rPr lang="en-AU" b="1" dirty="0">
                <a:solidFill>
                  <a:srgbClr val="0A214D"/>
                </a:solidFill>
                <a:ea typeface="Calibri" panose="020F0502020204030204" pitchFamily="34" charset="0"/>
                <a:cs typeface="Times New Roman" panose="02020603050405020304" pitchFamily="18" charset="0"/>
              </a:rPr>
              <a:t>Model: Home-based</a:t>
            </a:r>
            <a:r>
              <a:rPr lang="en-AU" dirty="0">
                <a:solidFill>
                  <a:srgbClr val="0A214D"/>
                </a:solidFill>
                <a:ea typeface="Calibri" panose="020F0502020204030204" pitchFamily="34" charset="0"/>
                <a:cs typeface="Times New Roman" panose="02020603050405020304" pitchFamily="18" charset="0"/>
              </a:rPr>
              <a:t> tutoring, delivered </a:t>
            </a:r>
            <a:r>
              <a:rPr lang="en-AU" b="1" dirty="0">
                <a:solidFill>
                  <a:srgbClr val="0A214D"/>
                </a:solidFill>
                <a:ea typeface="Calibri" panose="020F0502020204030204" pitchFamily="34" charset="0"/>
                <a:cs typeface="Times New Roman" panose="02020603050405020304" pitchFamily="18" charset="0"/>
              </a:rPr>
              <a:t>online</a:t>
            </a:r>
            <a:r>
              <a:rPr lang="en-AU" dirty="0">
                <a:solidFill>
                  <a:srgbClr val="0A214D"/>
                </a:solidFill>
                <a:ea typeface="Calibri" panose="020F0502020204030204" pitchFamily="34" charset="0"/>
                <a:cs typeface="Times New Roman" panose="02020603050405020304" pitchFamily="18" charset="0"/>
              </a:rPr>
              <a:t> outside of school hours</a:t>
            </a:r>
          </a:p>
          <a:p>
            <a:pPr marL="0" lvl="0" indent="0">
              <a:lnSpc>
                <a:spcPct val="107000"/>
              </a:lnSpc>
              <a:spcBef>
                <a:spcPts val="0"/>
              </a:spcBef>
              <a:buNone/>
            </a:pPr>
            <a:endParaRPr lang="en-AU" sz="800" dirty="0">
              <a:solidFill>
                <a:srgbClr val="0A214D"/>
              </a:solidFill>
              <a:effectLst/>
              <a:ea typeface="Calibri" panose="020F0502020204030204" pitchFamily="34" charset="0"/>
              <a:cs typeface="Times New Roman" panose="02020603050405020304" pitchFamily="18" charset="0"/>
            </a:endParaRPr>
          </a:p>
          <a:p>
            <a:pPr marL="0" lvl="0" indent="0">
              <a:lnSpc>
                <a:spcPct val="107000"/>
              </a:lnSpc>
              <a:spcBef>
                <a:spcPts val="0"/>
              </a:spcBef>
              <a:buNone/>
            </a:pPr>
            <a:r>
              <a:rPr lang="en-AU" b="1" dirty="0">
                <a:solidFill>
                  <a:srgbClr val="0A214D"/>
                </a:solidFill>
                <a:ea typeface="Calibri" panose="020F0502020204030204" pitchFamily="34" charset="0"/>
                <a:cs typeface="Times New Roman" panose="02020603050405020304" pitchFamily="18" charset="0"/>
              </a:rPr>
              <a:t>Design</a:t>
            </a:r>
            <a:r>
              <a:rPr lang="en-AU" dirty="0">
                <a:solidFill>
                  <a:srgbClr val="0A214D"/>
                </a:solidFill>
                <a:ea typeface="Calibri" panose="020F0502020204030204" pitchFamily="34" charset="0"/>
                <a:cs typeface="Times New Roman" panose="02020603050405020304" pitchFamily="18" charset="0"/>
              </a:rPr>
              <a:t> </a:t>
            </a:r>
          </a:p>
          <a:p>
            <a:pPr>
              <a:lnSpc>
                <a:spcPct val="107000"/>
              </a:lnSpc>
              <a:spcBef>
                <a:spcPts val="0"/>
              </a:spcBef>
            </a:pPr>
            <a:r>
              <a:rPr lang="en-AU" dirty="0">
                <a:solidFill>
                  <a:srgbClr val="0A214D"/>
                </a:solidFill>
                <a:ea typeface="Calibri" panose="020F0502020204030204" pitchFamily="34" charset="0"/>
                <a:cs typeface="Times New Roman" panose="02020603050405020304" pitchFamily="18" charset="0"/>
              </a:rPr>
              <a:t>In response to </a:t>
            </a:r>
            <a:r>
              <a:rPr lang="en-US" dirty="0">
                <a:solidFill>
                  <a:srgbClr val="0A214D"/>
                </a:solidFill>
                <a:ea typeface="Calibri" panose="020F0502020204030204" pitchFamily="34" charset="0"/>
                <a:cs typeface="Times New Roman" panose="02020603050405020304" pitchFamily="18" charset="0"/>
              </a:rPr>
              <a:t>anticipated impacts of </a:t>
            </a:r>
            <a:r>
              <a:rPr lang="en-US" b="1" dirty="0">
                <a:solidFill>
                  <a:srgbClr val="0A214D"/>
                </a:solidFill>
                <a:ea typeface="Calibri" panose="020F0502020204030204" pitchFamily="34" charset="0"/>
                <a:cs typeface="Times New Roman" panose="02020603050405020304" pitchFamily="18" charset="0"/>
              </a:rPr>
              <a:t>COVID-19</a:t>
            </a:r>
            <a:r>
              <a:rPr lang="en-US" dirty="0">
                <a:solidFill>
                  <a:srgbClr val="0A214D"/>
                </a:solidFill>
                <a:ea typeface="Calibri" panose="020F0502020204030204" pitchFamily="34" charset="0"/>
                <a:cs typeface="Times New Roman" panose="02020603050405020304" pitchFamily="18" charset="0"/>
              </a:rPr>
              <a:t> pandemic on students experiencing disadvantage, many of whom were academically behind prior to COVID-19.</a:t>
            </a:r>
          </a:p>
          <a:p>
            <a:pPr>
              <a:lnSpc>
                <a:spcPct val="107000"/>
              </a:lnSpc>
              <a:spcAft>
                <a:spcPts val="0"/>
              </a:spcAft>
            </a:pPr>
            <a:r>
              <a:rPr lang="en-US" dirty="0">
                <a:solidFill>
                  <a:srgbClr val="0A214D"/>
                </a:solidFill>
                <a:ea typeface="Calibri" panose="020F0502020204030204" pitchFamily="34" charset="0"/>
                <a:cs typeface="Times New Roman" panose="02020603050405020304" pitchFamily="18" charset="0"/>
              </a:rPr>
              <a:t>I</a:t>
            </a:r>
            <a:r>
              <a:rPr lang="en-US" dirty="0">
                <a:solidFill>
                  <a:srgbClr val="0A214D"/>
                </a:solidFill>
                <a:effectLst/>
                <a:ea typeface="Calibri" panose="020F0502020204030204" pitchFamily="34" charset="0"/>
                <a:cs typeface="Times New Roman" panose="02020603050405020304" pitchFamily="18" charset="0"/>
              </a:rPr>
              <a:t>nformed by available </a:t>
            </a:r>
            <a:r>
              <a:rPr lang="en-US" b="1" dirty="0">
                <a:solidFill>
                  <a:srgbClr val="0A214D"/>
                </a:solidFill>
                <a:effectLst/>
                <a:ea typeface="Calibri" panose="020F0502020204030204" pitchFamily="34" charset="0"/>
                <a:cs typeface="Times New Roman" panose="02020603050405020304" pitchFamily="18" charset="0"/>
              </a:rPr>
              <a:t>international evidence </a:t>
            </a:r>
            <a:r>
              <a:rPr lang="en-US" dirty="0">
                <a:solidFill>
                  <a:srgbClr val="0A214D"/>
                </a:solidFill>
                <a:effectLst/>
                <a:ea typeface="Calibri" panose="020F0502020204030204" pitchFamily="34" charset="0"/>
                <a:cs typeface="Times New Roman" panose="02020603050405020304" pitchFamily="18" charset="0"/>
              </a:rPr>
              <a:t>and</a:t>
            </a:r>
          </a:p>
          <a:p>
            <a:pPr>
              <a:lnSpc>
                <a:spcPct val="107000"/>
              </a:lnSpc>
            </a:pPr>
            <a:r>
              <a:rPr lang="en-US" b="1" dirty="0">
                <a:solidFill>
                  <a:srgbClr val="0A214D"/>
                </a:solidFill>
                <a:ea typeface="Calibri" panose="020F0502020204030204" pitchFamily="34" charset="0"/>
                <a:cs typeface="Times New Roman" panose="02020603050405020304" pitchFamily="18" charset="0"/>
              </a:rPr>
              <a:t>I</a:t>
            </a:r>
            <a:r>
              <a:rPr lang="en-US" b="1" dirty="0">
                <a:solidFill>
                  <a:srgbClr val="0A214D"/>
                </a:solidFill>
                <a:effectLst/>
                <a:ea typeface="Calibri" panose="020F0502020204030204" pitchFamily="34" charset="0"/>
                <a:cs typeface="Times New Roman" panose="02020603050405020304" pitchFamily="18" charset="0"/>
              </a:rPr>
              <a:t>nnovation</a:t>
            </a:r>
            <a:r>
              <a:rPr lang="en-US" dirty="0">
                <a:solidFill>
                  <a:srgbClr val="0A214D"/>
                </a:solidFill>
                <a:effectLst/>
                <a:ea typeface="Calibri" panose="020F0502020204030204" pitchFamily="34" charset="0"/>
                <a:cs typeface="Times New Roman" panose="02020603050405020304" pitchFamily="18" charset="0"/>
              </a:rPr>
              <a:t> of an in-home model.</a:t>
            </a:r>
          </a:p>
          <a:p>
            <a:pPr>
              <a:lnSpc>
                <a:spcPct val="107000"/>
              </a:lnSpc>
              <a:spcBef>
                <a:spcPts val="0"/>
              </a:spcBef>
              <a:spcAft>
                <a:spcPts val="0"/>
              </a:spcAft>
            </a:pPr>
            <a:endParaRPr lang="en-AU" sz="800" dirty="0">
              <a:solidFill>
                <a:srgbClr val="0A214D"/>
              </a:solidFill>
              <a:effectLst/>
              <a:ea typeface="Calibri" panose="020F0502020204030204" pitchFamily="34" charset="0"/>
              <a:cs typeface="Times New Roman" panose="02020603050405020304" pitchFamily="18" charset="0"/>
            </a:endParaRPr>
          </a:p>
          <a:p>
            <a:pPr marL="0" indent="0">
              <a:lnSpc>
                <a:spcPct val="107000"/>
              </a:lnSpc>
              <a:spcAft>
                <a:spcPts val="0"/>
              </a:spcAft>
              <a:buNone/>
            </a:pPr>
            <a:r>
              <a:rPr lang="en-AU" b="1" dirty="0">
                <a:solidFill>
                  <a:srgbClr val="0A214D"/>
                </a:solidFill>
                <a:effectLst/>
                <a:ea typeface="Calibri" panose="020F0502020204030204" pitchFamily="34" charset="0"/>
                <a:cs typeface="Times New Roman" panose="02020603050405020304" pitchFamily="18" charset="0"/>
              </a:rPr>
              <a:t>Program history</a:t>
            </a:r>
          </a:p>
          <a:p>
            <a:pPr>
              <a:lnSpc>
                <a:spcPct val="107000"/>
              </a:lnSpc>
              <a:spcAft>
                <a:spcPts val="0"/>
              </a:spcAft>
            </a:pPr>
            <a:r>
              <a:rPr lang="en-AU" b="1" dirty="0">
                <a:solidFill>
                  <a:srgbClr val="0A214D"/>
                </a:solidFill>
                <a:ea typeface="Calibri" panose="020F0502020204030204" pitchFamily="34" charset="0"/>
                <a:cs typeface="Times New Roman" panose="02020603050405020304" pitchFamily="18" charset="0"/>
              </a:rPr>
              <a:t>2020-21 </a:t>
            </a:r>
            <a:r>
              <a:rPr lang="en-AU" dirty="0">
                <a:solidFill>
                  <a:srgbClr val="0A214D"/>
                </a:solidFill>
                <a:ea typeface="Calibri" panose="020F0502020204030204" pitchFamily="34" charset="0"/>
                <a:cs typeface="Times New Roman" panose="02020603050405020304" pitchFamily="18" charset="0"/>
              </a:rPr>
              <a:t>-</a:t>
            </a:r>
            <a:r>
              <a:rPr lang="en-AU" b="1" dirty="0">
                <a:solidFill>
                  <a:srgbClr val="0A214D"/>
                </a:solidFill>
                <a:ea typeface="Calibri" panose="020F0502020204030204" pitchFamily="34" charset="0"/>
                <a:cs typeface="Times New Roman" panose="02020603050405020304" pitchFamily="18" charset="0"/>
              </a:rPr>
              <a:t> small pilot </a:t>
            </a:r>
            <a:r>
              <a:rPr lang="en-AU" dirty="0">
                <a:solidFill>
                  <a:srgbClr val="0A214D"/>
                </a:solidFill>
                <a:ea typeface="Calibri" panose="020F0502020204030204" pitchFamily="34" charset="0"/>
                <a:cs typeface="Times New Roman" panose="02020603050405020304" pitchFamily="18" charset="0"/>
              </a:rPr>
              <a:t>showed promising evidence </a:t>
            </a:r>
          </a:p>
          <a:p>
            <a:pPr>
              <a:lnSpc>
                <a:spcPct val="107000"/>
              </a:lnSpc>
              <a:spcAft>
                <a:spcPts val="0"/>
              </a:spcAft>
            </a:pPr>
            <a:r>
              <a:rPr lang="en-AU" b="1" dirty="0">
                <a:solidFill>
                  <a:srgbClr val="0A214D"/>
                </a:solidFill>
                <a:ea typeface="Calibri" panose="020F0502020204030204" pitchFamily="34" charset="0"/>
                <a:cs typeface="Times New Roman" panose="02020603050405020304" pitchFamily="18" charset="0"/>
              </a:rPr>
              <a:t>2022 </a:t>
            </a:r>
            <a:r>
              <a:rPr lang="en-AU" dirty="0">
                <a:solidFill>
                  <a:srgbClr val="0A214D"/>
                </a:solidFill>
                <a:ea typeface="Calibri" panose="020F0502020204030204" pitchFamily="34" charset="0"/>
                <a:cs typeface="Times New Roman" panose="02020603050405020304" pitchFamily="18" charset="0"/>
              </a:rPr>
              <a:t>-</a:t>
            </a:r>
            <a:r>
              <a:rPr lang="en-AU" b="1" dirty="0">
                <a:solidFill>
                  <a:srgbClr val="0A214D"/>
                </a:solidFill>
                <a:ea typeface="Calibri" panose="020F0502020204030204" pitchFamily="34" charset="0"/>
                <a:cs typeface="Times New Roman" panose="02020603050405020304" pitchFamily="18" charset="0"/>
              </a:rPr>
              <a:t> </a:t>
            </a:r>
            <a:r>
              <a:rPr lang="en-AU" dirty="0">
                <a:solidFill>
                  <a:srgbClr val="0A214D"/>
                </a:solidFill>
                <a:ea typeface="Calibri" panose="020F0502020204030204" pitchFamily="34" charset="0"/>
                <a:cs typeface="Times New Roman" panose="02020603050405020304" pitchFamily="18" charset="0"/>
              </a:rPr>
              <a:t>s</a:t>
            </a:r>
            <a:r>
              <a:rPr lang="en-AU" dirty="0">
                <a:solidFill>
                  <a:srgbClr val="0A214D"/>
                </a:solidFill>
                <a:effectLst/>
                <a:ea typeface="Calibri" panose="020F0502020204030204" pitchFamily="34" charset="0"/>
                <a:cs typeface="Times New Roman" panose="02020603050405020304" pitchFamily="18" charset="0"/>
              </a:rPr>
              <a:t>econd </a:t>
            </a:r>
            <a:r>
              <a:rPr lang="en-AU" b="1" dirty="0">
                <a:solidFill>
                  <a:srgbClr val="0A214D"/>
                </a:solidFill>
                <a:effectLst/>
                <a:ea typeface="Calibri" panose="020F0502020204030204" pitchFamily="34" charset="0"/>
                <a:cs typeface="Times New Roman" panose="02020603050405020304" pitchFamily="18" charset="0"/>
              </a:rPr>
              <a:t>larger trial</a:t>
            </a:r>
            <a:r>
              <a:rPr lang="en-AU" dirty="0">
                <a:solidFill>
                  <a:srgbClr val="0A214D"/>
                </a:solidFill>
                <a:effectLst/>
                <a:ea typeface="Calibri" panose="020F0502020204030204" pitchFamily="34" charset="0"/>
                <a:cs typeface="Times New Roman" panose="02020603050405020304" pitchFamily="18" charset="0"/>
              </a:rPr>
              <a:t>, funded by Australian Government Department of Education</a:t>
            </a:r>
          </a:p>
          <a:p>
            <a:pPr>
              <a:lnSpc>
                <a:spcPct val="107000"/>
              </a:lnSpc>
              <a:spcAft>
                <a:spcPts val="0"/>
              </a:spcAft>
            </a:pPr>
            <a:r>
              <a:rPr lang="en-AU" b="1" dirty="0">
                <a:solidFill>
                  <a:srgbClr val="0A214D"/>
                </a:solidFill>
                <a:ea typeface="Calibri" panose="020F0502020204030204" pitchFamily="34" charset="0"/>
                <a:cs typeface="Times New Roman" panose="02020603050405020304" pitchFamily="18" charset="0"/>
              </a:rPr>
              <a:t>2023</a:t>
            </a:r>
            <a:r>
              <a:rPr lang="en-AU" dirty="0">
                <a:solidFill>
                  <a:srgbClr val="0A214D"/>
                </a:solidFill>
                <a:ea typeface="Calibri" panose="020F0502020204030204" pitchFamily="34" charset="0"/>
                <a:cs typeface="Times New Roman" panose="02020603050405020304" pitchFamily="18" charset="0"/>
              </a:rPr>
              <a:t> – trial of </a:t>
            </a:r>
            <a:r>
              <a:rPr lang="en-AU" b="1" dirty="0">
                <a:solidFill>
                  <a:srgbClr val="0A214D"/>
                </a:solidFill>
                <a:ea typeface="Calibri" panose="020F0502020204030204" pitchFamily="34" charset="0"/>
                <a:cs typeface="Times New Roman" panose="02020603050405020304" pitchFamily="18" charset="0"/>
              </a:rPr>
              <a:t>small group tutoring model</a:t>
            </a:r>
            <a:r>
              <a:rPr lang="en-AU" dirty="0">
                <a:solidFill>
                  <a:srgbClr val="0A214D"/>
                </a:solidFill>
                <a:ea typeface="Calibri" panose="020F0502020204030204" pitchFamily="34" charset="0"/>
                <a:cs typeface="Times New Roman" panose="02020603050405020304" pitchFamily="18" charset="0"/>
              </a:rPr>
              <a:t>, funded by </a:t>
            </a:r>
            <a:r>
              <a:rPr lang="en-AU" dirty="0">
                <a:solidFill>
                  <a:srgbClr val="0A214D"/>
                </a:solidFill>
                <a:effectLst/>
                <a:ea typeface="Calibri" panose="020F0502020204030204" pitchFamily="34" charset="0"/>
                <a:cs typeface="Times New Roman" panose="02020603050405020304" pitchFamily="18" charset="0"/>
              </a:rPr>
              <a:t>Australian Government Department of Education.</a:t>
            </a:r>
            <a:endParaRPr lang="en-AU" b="1" dirty="0">
              <a:solidFill>
                <a:srgbClr val="0A214D"/>
              </a:solidFill>
              <a:effectLst/>
              <a:ea typeface="Calibri" panose="020F0502020204030204" pitchFamily="34" charset="0"/>
              <a:cs typeface="Times New Roman" panose="02020603050405020304" pitchFamily="18" charset="0"/>
            </a:endParaRPr>
          </a:p>
          <a:p>
            <a:pPr marL="0" indent="0">
              <a:lnSpc>
                <a:spcPct val="107000"/>
              </a:lnSpc>
              <a:buNone/>
            </a:pPr>
            <a:endParaRPr lang="en-AU" sz="1600" i="1" dirty="0">
              <a:solidFill>
                <a:srgbClr val="0A214D"/>
              </a:solidFill>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endParaRPr lang="en-AU" sz="1600" dirty="0">
              <a:solidFill>
                <a:srgbClr val="0A214D"/>
              </a:solidFill>
              <a:effectLst/>
              <a:ea typeface="Calibri" panose="020F0502020204030204" pitchFamily="34"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CFA5EC4D-0348-4619-90DB-AC21184FBA3C}"/>
              </a:ext>
            </a:extLst>
          </p:cNvPr>
          <p:cNvSpPr>
            <a:spLocks noGrp="1"/>
          </p:cNvSpPr>
          <p:nvPr>
            <p:ph type="sldNum" sz="quarter" idx="15"/>
          </p:nvPr>
        </p:nvSpPr>
        <p:spPr/>
        <p:txBody>
          <a:bodyPr/>
          <a:lstStyle/>
          <a:p>
            <a:fld id="{701659A3-48E7-4852-8A6D-A4F0E88FDBAC}" type="slidenum">
              <a:rPr lang="en-AU" smtClean="0"/>
              <a:pPr/>
              <a:t>2</a:t>
            </a:fld>
            <a:endParaRPr lang="en-AU"/>
          </a:p>
        </p:txBody>
      </p:sp>
    </p:spTree>
    <p:extLst>
      <p:ext uri="{BB962C8B-B14F-4D97-AF65-F5344CB8AC3E}">
        <p14:creationId xmlns:p14="http://schemas.microsoft.com/office/powerpoint/2010/main" val="1934733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65E09-308B-45B0-BED4-4DA3C0FA8D5A}"/>
              </a:ext>
            </a:extLst>
          </p:cNvPr>
          <p:cNvSpPr>
            <a:spLocks noGrp="1"/>
          </p:cNvSpPr>
          <p:nvPr>
            <p:ph type="title"/>
          </p:nvPr>
        </p:nvSpPr>
        <p:spPr>
          <a:xfrm>
            <a:off x="619123" y="508000"/>
            <a:ext cx="9100230" cy="478319"/>
          </a:xfrm>
        </p:spPr>
        <p:txBody>
          <a:bodyPr/>
          <a:lstStyle/>
          <a:p>
            <a:r>
              <a:rPr lang="en-US" dirty="0">
                <a:latin typeface="Poppins" panose="00000500000000000000" pitchFamily="2" charset="0"/>
              </a:rPr>
              <a:t>Second trial in 2022</a:t>
            </a:r>
            <a:endParaRPr lang="en-AU" dirty="0">
              <a:latin typeface="Poppins" panose="00000500000000000000" pitchFamily="2" charset="0"/>
            </a:endParaRPr>
          </a:p>
        </p:txBody>
      </p:sp>
      <p:sp>
        <p:nvSpPr>
          <p:cNvPr id="3" name="Content Placeholder 2">
            <a:extLst>
              <a:ext uri="{FF2B5EF4-FFF2-40B4-BE49-F238E27FC236}">
                <a16:creationId xmlns:a16="http://schemas.microsoft.com/office/drawing/2014/main" id="{B13E2AEE-9D7D-45C9-AA8D-A479513CC98D}"/>
              </a:ext>
            </a:extLst>
          </p:cNvPr>
          <p:cNvSpPr>
            <a:spLocks noGrp="1"/>
          </p:cNvSpPr>
          <p:nvPr>
            <p:ph idx="1"/>
          </p:nvPr>
        </p:nvSpPr>
        <p:spPr>
          <a:xfrm>
            <a:off x="472611" y="1372760"/>
            <a:ext cx="11404315" cy="5166152"/>
          </a:xfrm>
        </p:spPr>
        <p:txBody>
          <a:bodyPr/>
          <a:lstStyle/>
          <a:p>
            <a:pPr marL="0" indent="0">
              <a:lnSpc>
                <a:spcPct val="107000"/>
              </a:lnSpc>
              <a:buNone/>
            </a:pPr>
            <a:r>
              <a:rPr lang="en-AU" b="1" dirty="0">
                <a:solidFill>
                  <a:srgbClr val="0A214D"/>
                </a:solidFill>
                <a:effectLst/>
                <a:ea typeface="Calibri" panose="020F0502020204030204" pitchFamily="34" charset="0"/>
                <a:cs typeface="Times New Roman" panose="02020603050405020304" pitchFamily="18" charset="0"/>
              </a:rPr>
              <a:t>Program model</a:t>
            </a:r>
          </a:p>
          <a:p>
            <a:pPr marL="342900" lvl="0" indent="-342900">
              <a:lnSpc>
                <a:spcPct val="107000"/>
              </a:lnSpc>
              <a:buFont typeface="Symbol" panose="05050102010706020507" pitchFamily="18" charset="2"/>
              <a:buChar char=""/>
            </a:pPr>
            <a:r>
              <a:rPr lang="en-AU" sz="1600" b="1" dirty="0">
                <a:solidFill>
                  <a:srgbClr val="0A214D"/>
                </a:solidFill>
                <a:ea typeface="Calibri" panose="020F0502020204030204" pitchFamily="34" charset="0"/>
                <a:cs typeface="Times New Roman" panose="02020603050405020304" pitchFamily="18" charset="0"/>
              </a:rPr>
              <a:t>Online</a:t>
            </a:r>
            <a:r>
              <a:rPr lang="en-AU" sz="1600" dirty="0">
                <a:solidFill>
                  <a:srgbClr val="0A214D"/>
                </a:solidFill>
                <a:ea typeface="Calibri" panose="020F0502020204030204" pitchFamily="34" charset="0"/>
                <a:cs typeface="Times New Roman" panose="02020603050405020304" pitchFamily="18" charset="0"/>
              </a:rPr>
              <a:t> delivery by </a:t>
            </a:r>
            <a:r>
              <a:rPr lang="en-AU" sz="1600" b="1" dirty="0">
                <a:solidFill>
                  <a:srgbClr val="0A214D"/>
                </a:solidFill>
                <a:ea typeface="Calibri" panose="020F0502020204030204" pitchFamily="34" charset="0"/>
                <a:cs typeface="Times New Roman" panose="02020603050405020304" pitchFamily="18" charset="0"/>
              </a:rPr>
              <a:t>qualified teachers </a:t>
            </a:r>
            <a:r>
              <a:rPr lang="en-AU" sz="1600" dirty="0">
                <a:solidFill>
                  <a:srgbClr val="0A214D"/>
                </a:solidFill>
                <a:ea typeface="Calibri" panose="020F0502020204030204" pitchFamily="34" charset="0"/>
                <a:cs typeface="Times New Roman" panose="02020603050405020304" pitchFamily="18" charset="0"/>
              </a:rPr>
              <a:t>through partnership with </a:t>
            </a:r>
            <a:r>
              <a:rPr lang="en-AU" sz="1600" b="1" dirty="0" err="1">
                <a:solidFill>
                  <a:srgbClr val="0A214D"/>
                </a:solidFill>
                <a:ea typeface="Calibri" panose="020F0502020204030204" pitchFamily="34" charset="0"/>
                <a:cs typeface="Times New Roman" panose="02020603050405020304" pitchFamily="18" charset="0"/>
              </a:rPr>
              <a:t>ClassCover</a:t>
            </a:r>
            <a:r>
              <a:rPr lang="en-AU" sz="1600" dirty="0">
                <a:solidFill>
                  <a:srgbClr val="0A214D"/>
                </a:solidFill>
                <a:ea typeface="Calibri" panose="020F0502020204030204" pitchFamily="34" charset="0"/>
                <a:cs typeface="Times New Roman" panose="02020603050405020304" pitchFamily="18" charset="0"/>
              </a:rPr>
              <a:t>, an Australian education services provider</a:t>
            </a:r>
          </a:p>
          <a:p>
            <a:pPr marL="661950" lvl="1" indent="-342900">
              <a:lnSpc>
                <a:spcPct val="107000"/>
              </a:lnSpc>
              <a:buFont typeface="Symbol" panose="05050102010706020507" pitchFamily="18" charset="2"/>
              <a:buChar char=""/>
            </a:pPr>
            <a:r>
              <a:rPr lang="en-AU" sz="1600" b="0" dirty="0" err="1">
                <a:solidFill>
                  <a:srgbClr val="0A214D"/>
                </a:solidFill>
                <a:ea typeface="Calibri" panose="020F0502020204030204" pitchFamily="34" charset="0"/>
                <a:cs typeface="Times New Roman" panose="02020603050405020304" pitchFamily="18" charset="0"/>
              </a:rPr>
              <a:t>ClassCover</a:t>
            </a:r>
            <a:r>
              <a:rPr lang="en-AU" sz="1600" b="0" dirty="0">
                <a:solidFill>
                  <a:srgbClr val="0A214D"/>
                </a:solidFill>
                <a:ea typeface="Calibri" panose="020F0502020204030204" pitchFamily="34" charset="0"/>
                <a:cs typeface="Times New Roman" panose="02020603050405020304" pitchFamily="18" charset="0"/>
              </a:rPr>
              <a:t> </a:t>
            </a:r>
            <a:r>
              <a:rPr lang="en-AU" sz="1600" dirty="0">
                <a:solidFill>
                  <a:srgbClr val="0A214D"/>
                </a:solidFill>
                <a:ea typeface="Calibri" panose="020F0502020204030204" pitchFamily="34" charset="0"/>
                <a:cs typeface="Times New Roman" panose="02020603050405020304" pitchFamily="18" charset="0"/>
              </a:rPr>
              <a:t>matched tutors to students </a:t>
            </a:r>
            <a:r>
              <a:rPr lang="en-AU" sz="1600" b="0" dirty="0">
                <a:solidFill>
                  <a:srgbClr val="0A214D"/>
                </a:solidFill>
                <a:ea typeface="Calibri" panose="020F0502020204030204" pitchFamily="34" charset="0"/>
                <a:cs typeface="Times New Roman" panose="02020603050405020304" pitchFamily="18" charset="0"/>
              </a:rPr>
              <a:t>and supported tutors with </a:t>
            </a:r>
            <a:r>
              <a:rPr lang="en-AU" sz="1600" dirty="0">
                <a:solidFill>
                  <a:srgbClr val="0A214D"/>
                </a:solidFill>
                <a:ea typeface="Calibri" panose="020F0502020204030204" pitchFamily="34" charset="0"/>
                <a:cs typeface="Times New Roman" panose="02020603050405020304" pitchFamily="18" charset="0"/>
              </a:rPr>
              <a:t>pre-program training </a:t>
            </a:r>
            <a:r>
              <a:rPr lang="en-US" sz="1600" b="0" dirty="0">
                <a:solidFill>
                  <a:srgbClr val="0A214D"/>
                </a:solidFill>
                <a:ea typeface="Calibri" panose="020F0502020204030204" pitchFamily="34" charset="0"/>
                <a:cs typeface="Times New Roman" panose="02020603050405020304" pitchFamily="18" charset="0"/>
              </a:rPr>
              <a:t>and onboarding, student engagement strategies, </a:t>
            </a:r>
            <a:r>
              <a:rPr lang="en-US" sz="1600" dirty="0">
                <a:solidFill>
                  <a:srgbClr val="0A214D"/>
                </a:solidFill>
                <a:ea typeface="Calibri" panose="020F0502020204030204" pitchFamily="34" charset="0"/>
                <a:cs typeface="Times New Roman" panose="02020603050405020304" pitchFamily="18" charset="0"/>
              </a:rPr>
              <a:t>learning resources </a:t>
            </a:r>
            <a:r>
              <a:rPr lang="en-US" sz="1600" b="0" dirty="0">
                <a:solidFill>
                  <a:srgbClr val="0A214D"/>
                </a:solidFill>
                <a:ea typeface="Calibri" panose="020F0502020204030204" pitchFamily="34" charset="0"/>
                <a:cs typeface="Times New Roman" panose="02020603050405020304" pitchFamily="18" charset="0"/>
              </a:rPr>
              <a:t>and student assessments. </a:t>
            </a:r>
            <a:endParaRPr lang="en-AU" sz="1600" b="0" dirty="0">
              <a:solidFill>
                <a:srgbClr val="0A214D"/>
              </a:solidFill>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AU" sz="1600" b="1" dirty="0">
                <a:solidFill>
                  <a:srgbClr val="0A214D"/>
                </a:solidFill>
                <a:effectLst/>
                <a:ea typeface="Calibri" panose="020F0502020204030204" pitchFamily="34" charset="0"/>
                <a:cs typeface="Times New Roman" panose="02020603050405020304" pitchFamily="18" charset="0"/>
              </a:rPr>
              <a:t>One-on-one home-based</a:t>
            </a:r>
            <a:r>
              <a:rPr lang="en-AU" sz="1600" dirty="0">
                <a:solidFill>
                  <a:srgbClr val="0A214D"/>
                </a:solidFill>
                <a:effectLst/>
                <a:ea typeface="Calibri" panose="020F0502020204030204" pitchFamily="34" charset="0"/>
                <a:cs typeface="Times New Roman" panose="02020603050405020304" pitchFamily="18" charset="0"/>
              </a:rPr>
              <a:t> tutoring outside of school hours</a:t>
            </a:r>
          </a:p>
          <a:p>
            <a:pPr marL="342900" lvl="0" indent="-342900">
              <a:lnSpc>
                <a:spcPct val="107000"/>
              </a:lnSpc>
              <a:buFont typeface="Symbol" panose="05050102010706020507" pitchFamily="18" charset="2"/>
              <a:buChar char=""/>
            </a:pPr>
            <a:r>
              <a:rPr lang="en-US" sz="1600" dirty="0">
                <a:solidFill>
                  <a:srgbClr val="0A214D"/>
                </a:solidFill>
                <a:ea typeface="Calibri" panose="020F0502020204030204" pitchFamily="34" charset="0"/>
                <a:cs typeface="Times New Roman" panose="02020603050405020304" pitchFamily="18" charset="0"/>
              </a:rPr>
              <a:t>Students participating in up to </a:t>
            </a:r>
            <a:r>
              <a:rPr lang="en-US" sz="1600" b="1" dirty="0">
                <a:solidFill>
                  <a:srgbClr val="0A214D"/>
                </a:solidFill>
                <a:ea typeface="Calibri" panose="020F0502020204030204" pitchFamily="34" charset="0"/>
                <a:cs typeface="Times New Roman" panose="02020603050405020304" pitchFamily="18" charset="0"/>
              </a:rPr>
              <a:t>three one-hour </a:t>
            </a:r>
            <a:r>
              <a:rPr lang="en-US" sz="1600" dirty="0">
                <a:solidFill>
                  <a:srgbClr val="0A214D"/>
                </a:solidFill>
                <a:ea typeface="Calibri" panose="020F0502020204030204" pitchFamily="34" charset="0"/>
                <a:cs typeface="Times New Roman" panose="02020603050405020304" pitchFamily="18" charset="0"/>
              </a:rPr>
              <a:t>sessions a week for </a:t>
            </a:r>
            <a:r>
              <a:rPr lang="en-US" sz="1600" b="1" dirty="0">
                <a:solidFill>
                  <a:srgbClr val="0A214D"/>
                </a:solidFill>
                <a:ea typeface="Calibri" panose="020F0502020204030204" pitchFamily="34" charset="0"/>
                <a:cs typeface="Times New Roman" panose="02020603050405020304" pitchFamily="18" charset="0"/>
              </a:rPr>
              <a:t>20 weeks</a:t>
            </a:r>
            <a:r>
              <a:rPr lang="en-US" sz="1600" dirty="0">
                <a:solidFill>
                  <a:srgbClr val="0A214D"/>
                </a:solidFill>
                <a:ea typeface="Calibri" panose="020F0502020204030204" pitchFamily="34" charset="0"/>
                <a:cs typeface="Times New Roman" panose="02020603050405020304" pitchFamily="18" charset="0"/>
              </a:rPr>
              <a:t>, across Terms 1 and 2 of 2022</a:t>
            </a:r>
          </a:p>
          <a:p>
            <a:pPr marL="342900" lvl="0" indent="-342900">
              <a:lnSpc>
                <a:spcPct val="107000"/>
              </a:lnSpc>
              <a:buFont typeface="Symbol" panose="05050102010706020507" pitchFamily="18" charset="2"/>
              <a:buChar char=""/>
            </a:pPr>
            <a:r>
              <a:rPr lang="en-US" sz="1600" dirty="0">
                <a:solidFill>
                  <a:srgbClr val="0A214D"/>
                </a:solidFill>
                <a:ea typeface="Calibri" panose="020F0502020204030204" pitchFamily="34" charset="0"/>
                <a:cs typeface="Times New Roman" panose="02020603050405020304" pitchFamily="18" charset="0"/>
              </a:rPr>
              <a:t>Sessions covering literacy and numeracy</a:t>
            </a:r>
          </a:p>
          <a:p>
            <a:pPr marL="342900" lvl="0" indent="-342900">
              <a:lnSpc>
                <a:spcPct val="107000"/>
              </a:lnSpc>
              <a:buFont typeface="Symbol" panose="05050102010706020507" pitchFamily="18" charset="2"/>
              <a:buChar char=""/>
            </a:pPr>
            <a:r>
              <a:rPr lang="en-AU" sz="1600" dirty="0">
                <a:solidFill>
                  <a:srgbClr val="0A214D"/>
                </a:solidFill>
                <a:ea typeface="Calibri" panose="020F0502020204030204" pitchFamily="34" charset="0"/>
                <a:cs typeface="Times New Roman" panose="02020603050405020304" pitchFamily="18" charset="0"/>
              </a:rPr>
              <a:t>The Smith Family provided support and regular communications to support student participation and resolve issues; inputted into tutor training; and provided devices to around 50 families.</a:t>
            </a:r>
            <a:r>
              <a:rPr lang="en-AU" sz="1600" dirty="0">
                <a:solidFill>
                  <a:srgbClr val="0A214D"/>
                </a:solidFill>
                <a:effectLst/>
                <a:ea typeface="Calibri" panose="020F0502020204030204" pitchFamily="34" charset="0"/>
                <a:cs typeface="Times New Roman" panose="02020603050405020304" pitchFamily="18" charset="0"/>
              </a:rPr>
              <a:t> </a:t>
            </a:r>
          </a:p>
          <a:p>
            <a:pPr marL="0" lvl="0" indent="0">
              <a:lnSpc>
                <a:spcPct val="107000"/>
              </a:lnSpc>
              <a:spcBef>
                <a:spcPts val="0"/>
              </a:spcBef>
              <a:spcAft>
                <a:spcPts val="0"/>
              </a:spcAft>
              <a:buNone/>
            </a:pPr>
            <a:endParaRPr lang="en-AU" sz="1600" b="1" u="sng" dirty="0">
              <a:solidFill>
                <a:srgbClr val="0A214D"/>
              </a:solidFill>
              <a:ea typeface="Calibri" panose="020F0502020204030204" pitchFamily="34" charset="0"/>
              <a:cs typeface="Times New Roman" panose="02020603050405020304" pitchFamily="18" charset="0"/>
            </a:endParaRPr>
          </a:p>
          <a:p>
            <a:pPr marL="0" lvl="0" indent="0">
              <a:lnSpc>
                <a:spcPct val="107000"/>
              </a:lnSpc>
              <a:buNone/>
            </a:pPr>
            <a:r>
              <a:rPr lang="en-AU" b="1" dirty="0">
                <a:solidFill>
                  <a:srgbClr val="0A214D"/>
                </a:solidFill>
                <a:ea typeface="Calibri" panose="020F0502020204030204" pitchFamily="34" charset="0"/>
                <a:cs typeface="Times New Roman" panose="02020603050405020304" pitchFamily="18" charset="0"/>
              </a:rPr>
              <a:t>Eligibility</a:t>
            </a:r>
          </a:p>
          <a:p>
            <a:pPr>
              <a:lnSpc>
                <a:spcPct val="107000"/>
              </a:lnSpc>
              <a:spcAft>
                <a:spcPts val="0"/>
              </a:spcAft>
            </a:pPr>
            <a:r>
              <a:rPr lang="en-AU" sz="1600" dirty="0">
                <a:solidFill>
                  <a:srgbClr val="0A214D"/>
                </a:solidFill>
                <a:ea typeface="Calibri" panose="020F0502020204030204" pitchFamily="34" charset="0"/>
                <a:cs typeface="Times New Roman" panose="02020603050405020304" pitchFamily="18" charset="0"/>
              </a:rPr>
              <a:t>On</a:t>
            </a:r>
            <a:r>
              <a:rPr lang="en-AU" sz="1600" i="1" dirty="0">
                <a:solidFill>
                  <a:srgbClr val="0A214D"/>
                </a:solidFill>
                <a:ea typeface="Calibri" panose="020F0502020204030204" pitchFamily="34" charset="0"/>
                <a:cs typeface="Times New Roman" panose="02020603050405020304" pitchFamily="18" charset="0"/>
              </a:rPr>
              <a:t> </a:t>
            </a:r>
            <a:r>
              <a:rPr lang="en-AU" sz="1600" dirty="0">
                <a:solidFill>
                  <a:srgbClr val="0A214D"/>
                </a:solidFill>
                <a:ea typeface="Calibri" panose="020F0502020204030204" pitchFamily="34" charset="0"/>
                <a:cs typeface="Times New Roman" panose="02020603050405020304" pitchFamily="18" charset="0"/>
              </a:rPr>
              <a:t>The Smith Family’s</a:t>
            </a:r>
            <a:r>
              <a:rPr lang="en-AU" sz="1600" i="1" dirty="0">
                <a:solidFill>
                  <a:srgbClr val="0A214D"/>
                </a:solidFill>
                <a:effectLst/>
                <a:ea typeface="Calibri" panose="020F0502020204030204" pitchFamily="34" charset="0"/>
                <a:cs typeface="Times New Roman" panose="02020603050405020304" pitchFamily="18" charset="0"/>
              </a:rPr>
              <a:t> Learning for Life </a:t>
            </a:r>
            <a:r>
              <a:rPr lang="en-AU" sz="1600" dirty="0">
                <a:solidFill>
                  <a:srgbClr val="0A214D"/>
                </a:solidFill>
                <a:effectLst/>
                <a:ea typeface="Calibri" panose="020F0502020204030204" pitchFamily="34" charset="0"/>
                <a:cs typeface="Times New Roman" panose="02020603050405020304" pitchFamily="18" charset="0"/>
              </a:rPr>
              <a:t>scholarship</a:t>
            </a:r>
            <a:r>
              <a:rPr lang="en-AU" sz="1600" i="1" dirty="0">
                <a:solidFill>
                  <a:srgbClr val="0A214D"/>
                </a:solidFill>
                <a:effectLst/>
                <a:ea typeface="Calibri" panose="020F0502020204030204" pitchFamily="34" charset="0"/>
                <a:cs typeface="Times New Roman" panose="02020603050405020304" pitchFamily="18" charset="0"/>
              </a:rPr>
              <a:t> </a:t>
            </a:r>
            <a:r>
              <a:rPr lang="en-AU" sz="1600" dirty="0">
                <a:solidFill>
                  <a:srgbClr val="0A214D"/>
                </a:solidFill>
                <a:effectLst/>
                <a:ea typeface="Calibri" panose="020F0502020204030204" pitchFamily="34" charset="0"/>
                <a:cs typeface="Times New Roman" panose="02020603050405020304" pitchFamily="18" charset="0"/>
              </a:rPr>
              <a:t>in </a:t>
            </a:r>
            <a:r>
              <a:rPr lang="en-AU" sz="1600" b="1" dirty="0">
                <a:solidFill>
                  <a:srgbClr val="0A214D"/>
                </a:solidFill>
                <a:effectLst/>
                <a:ea typeface="Calibri" panose="020F0502020204030204" pitchFamily="34" charset="0"/>
                <a:cs typeface="Times New Roman" panose="02020603050405020304" pitchFamily="18" charset="0"/>
              </a:rPr>
              <a:t>Years 4 to 8 </a:t>
            </a:r>
            <a:r>
              <a:rPr lang="en-AU" sz="1600" dirty="0">
                <a:solidFill>
                  <a:srgbClr val="0A214D"/>
                </a:solidFill>
                <a:effectLst/>
                <a:ea typeface="Calibri" panose="020F0502020204030204" pitchFamily="34" charset="0"/>
                <a:cs typeface="Times New Roman" panose="02020603050405020304" pitchFamily="18" charset="0"/>
              </a:rPr>
              <a:t>in 2022</a:t>
            </a:r>
          </a:p>
          <a:p>
            <a:pPr>
              <a:lnSpc>
                <a:spcPct val="107000"/>
              </a:lnSpc>
              <a:spcAft>
                <a:spcPts val="0"/>
              </a:spcAft>
            </a:pPr>
            <a:r>
              <a:rPr lang="en-US" sz="1600" dirty="0">
                <a:solidFill>
                  <a:srgbClr val="0A214D"/>
                </a:solidFill>
                <a:effectLst/>
                <a:ea typeface="Calibri" panose="020F0502020204030204" pitchFamily="34" charset="0"/>
                <a:cs typeface="Times New Roman" panose="02020603050405020304" pitchFamily="18" charset="0"/>
              </a:rPr>
              <a:t>Struggling with English and </a:t>
            </a:r>
            <a:r>
              <a:rPr lang="en-US" sz="1600" dirty="0" err="1">
                <a:solidFill>
                  <a:srgbClr val="0A214D"/>
                </a:solidFill>
                <a:effectLst/>
                <a:ea typeface="Calibri" panose="020F0502020204030204" pitchFamily="34" charset="0"/>
                <a:cs typeface="Times New Roman" panose="02020603050405020304" pitchFamily="18" charset="0"/>
              </a:rPr>
              <a:t>maths</a:t>
            </a:r>
            <a:r>
              <a:rPr lang="en-US" sz="1600" dirty="0">
                <a:solidFill>
                  <a:srgbClr val="0A214D"/>
                </a:solidFill>
                <a:ea typeface="Calibri" panose="020F0502020204030204" pitchFamily="34" charset="0"/>
                <a:cs typeface="Times New Roman" panose="02020603050405020304" pitchFamily="18" charset="0"/>
              </a:rPr>
              <a:t>, achieving a </a:t>
            </a:r>
            <a:r>
              <a:rPr lang="en-US" sz="1600" dirty="0">
                <a:solidFill>
                  <a:srgbClr val="0A214D"/>
                </a:solidFill>
                <a:effectLst/>
                <a:ea typeface="Calibri" panose="020F0502020204030204" pitchFamily="34" charset="0"/>
                <a:cs typeface="Times New Roman" panose="02020603050405020304" pitchFamily="18" charset="0"/>
              </a:rPr>
              <a:t>D in both subjects at the end of 2020.</a:t>
            </a:r>
            <a:endParaRPr lang="en-AU" sz="1600" i="1" dirty="0">
              <a:solidFill>
                <a:srgbClr val="0A214D"/>
              </a:solidFill>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endParaRPr lang="en-AU" sz="1600" dirty="0">
              <a:solidFill>
                <a:srgbClr val="0A214D"/>
              </a:solidFill>
              <a:effectLst/>
              <a:ea typeface="Calibri" panose="020F0502020204030204" pitchFamily="34"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CFA5EC4D-0348-4619-90DB-AC21184FBA3C}"/>
              </a:ext>
            </a:extLst>
          </p:cNvPr>
          <p:cNvSpPr>
            <a:spLocks noGrp="1"/>
          </p:cNvSpPr>
          <p:nvPr>
            <p:ph type="sldNum" sz="quarter" idx="15"/>
          </p:nvPr>
        </p:nvSpPr>
        <p:spPr/>
        <p:txBody>
          <a:bodyPr/>
          <a:lstStyle/>
          <a:p>
            <a:fld id="{701659A3-48E7-4852-8A6D-A4F0E88FDBAC}" type="slidenum">
              <a:rPr lang="en-AU" smtClean="0"/>
              <a:pPr/>
              <a:t>3</a:t>
            </a:fld>
            <a:endParaRPr lang="en-AU"/>
          </a:p>
        </p:txBody>
      </p:sp>
    </p:spTree>
    <p:extLst>
      <p:ext uri="{BB962C8B-B14F-4D97-AF65-F5344CB8AC3E}">
        <p14:creationId xmlns:p14="http://schemas.microsoft.com/office/powerpoint/2010/main" val="3832928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65E09-308B-45B0-BED4-4DA3C0FA8D5A}"/>
              </a:ext>
            </a:extLst>
          </p:cNvPr>
          <p:cNvSpPr>
            <a:spLocks noGrp="1"/>
          </p:cNvSpPr>
          <p:nvPr>
            <p:ph type="title"/>
          </p:nvPr>
        </p:nvSpPr>
        <p:spPr>
          <a:xfrm>
            <a:off x="619123" y="508000"/>
            <a:ext cx="9100230" cy="478319"/>
          </a:xfrm>
        </p:spPr>
        <p:txBody>
          <a:bodyPr/>
          <a:lstStyle/>
          <a:p>
            <a:r>
              <a:rPr lang="en-AU" dirty="0">
                <a:latin typeface="Poppins" panose="00000500000000000000" pitchFamily="2" charset="0"/>
              </a:rPr>
              <a:t>Aims of the </a:t>
            </a:r>
            <a:r>
              <a:rPr lang="en-AU" i="1" dirty="0">
                <a:latin typeface="Poppins" panose="00000500000000000000" pitchFamily="2" charset="0"/>
              </a:rPr>
              <a:t>Catch-Up Learning </a:t>
            </a:r>
            <a:r>
              <a:rPr lang="en-AU" dirty="0">
                <a:latin typeface="Poppins" panose="00000500000000000000" pitchFamily="2" charset="0"/>
              </a:rPr>
              <a:t>evaluation</a:t>
            </a:r>
          </a:p>
        </p:txBody>
      </p:sp>
      <p:sp>
        <p:nvSpPr>
          <p:cNvPr id="3" name="Content Placeholder 2">
            <a:extLst>
              <a:ext uri="{FF2B5EF4-FFF2-40B4-BE49-F238E27FC236}">
                <a16:creationId xmlns:a16="http://schemas.microsoft.com/office/drawing/2014/main" id="{B13E2AEE-9D7D-45C9-AA8D-A479513CC98D}"/>
              </a:ext>
            </a:extLst>
          </p:cNvPr>
          <p:cNvSpPr>
            <a:spLocks noGrp="1"/>
          </p:cNvSpPr>
          <p:nvPr>
            <p:ph idx="1"/>
          </p:nvPr>
        </p:nvSpPr>
        <p:spPr>
          <a:xfrm>
            <a:off x="658813" y="1372760"/>
            <a:ext cx="10498441" cy="5166152"/>
          </a:xfrm>
        </p:spPr>
        <p:txBody>
          <a:bodyPr/>
          <a:lstStyle/>
          <a:p>
            <a:pPr marL="342900" lvl="0" indent="-342900">
              <a:lnSpc>
                <a:spcPct val="107000"/>
              </a:lnSpc>
              <a:buFont typeface="Symbol" panose="05050102010706020507" pitchFamily="18" charset="2"/>
              <a:buChar char=""/>
            </a:pPr>
            <a:r>
              <a:rPr lang="en-AU" sz="1600" dirty="0">
                <a:solidFill>
                  <a:srgbClr val="0A214D"/>
                </a:solidFill>
                <a:effectLst/>
                <a:ea typeface="Calibri" panose="020F0502020204030204" pitchFamily="34" charset="0"/>
                <a:cs typeface="Times New Roman" panose="02020603050405020304" pitchFamily="18" charset="0"/>
              </a:rPr>
              <a:t>Describe </a:t>
            </a:r>
            <a:r>
              <a:rPr lang="en-AU" sz="1600" b="1" dirty="0">
                <a:solidFill>
                  <a:srgbClr val="0A214D"/>
                </a:solidFill>
                <a:effectLst/>
                <a:ea typeface="Calibri" panose="020F0502020204030204" pitchFamily="34" charset="0"/>
                <a:cs typeface="Times New Roman" panose="02020603050405020304" pitchFamily="18" charset="0"/>
              </a:rPr>
              <a:t>who participated </a:t>
            </a:r>
            <a:r>
              <a:rPr lang="en-AU" sz="1600" dirty="0">
                <a:solidFill>
                  <a:srgbClr val="0A214D"/>
                </a:solidFill>
                <a:effectLst/>
                <a:ea typeface="Calibri" panose="020F0502020204030204" pitchFamily="34" charset="0"/>
                <a:cs typeface="Times New Roman" panose="02020603050405020304" pitchFamily="18" charset="0"/>
              </a:rPr>
              <a:t>and how frequently</a:t>
            </a:r>
          </a:p>
          <a:p>
            <a:pPr marL="342900" lvl="0" indent="-342900">
              <a:lnSpc>
                <a:spcPct val="107000"/>
              </a:lnSpc>
              <a:buFont typeface="Symbol" panose="05050102010706020507" pitchFamily="18" charset="2"/>
              <a:buChar char=""/>
            </a:pPr>
            <a:r>
              <a:rPr lang="en-AU" sz="1600" dirty="0">
                <a:solidFill>
                  <a:srgbClr val="0A214D"/>
                </a:solidFill>
                <a:effectLst/>
                <a:ea typeface="Calibri" panose="020F0502020204030204" pitchFamily="34" charset="0"/>
                <a:cs typeface="Times New Roman" panose="02020603050405020304" pitchFamily="18" charset="0"/>
              </a:rPr>
              <a:t>Assess extent to which participants’ literacy and numeracy </a:t>
            </a:r>
            <a:r>
              <a:rPr lang="en-AU" sz="1600" b="1" dirty="0">
                <a:solidFill>
                  <a:srgbClr val="0A214D"/>
                </a:solidFill>
                <a:effectLst/>
                <a:ea typeface="Calibri" panose="020F0502020204030204" pitchFamily="34" charset="0"/>
                <a:cs typeface="Times New Roman" panose="02020603050405020304" pitchFamily="18" charset="0"/>
              </a:rPr>
              <a:t>skills improved</a:t>
            </a:r>
            <a:r>
              <a:rPr lang="en-AU" sz="1600" dirty="0">
                <a:solidFill>
                  <a:srgbClr val="0A214D"/>
                </a:solidFill>
                <a:effectLst/>
                <a:ea typeface="Calibri" panose="020F0502020204030204" pitchFamily="34" charset="0"/>
                <a:cs typeface="Times New Roman" panose="02020603050405020304" pitchFamily="18" charset="0"/>
              </a:rPr>
              <a:t> by end of the program</a:t>
            </a:r>
          </a:p>
          <a:p>
            <a:pPr marL="342900" lvl="0" indent="-342900">
              <a:lnSpc>
                <a:spcPct val="107000"/>
              </a:lnSpc>
              <a:buFont typeface="Symbol" panose="05050102010706020507" pitchFamily="18" charset="2"/>
              <a:buChar char=""/>
            </a:pPr>
            <a:r>
              <a:rPr lang="en-AU" sz="1600" dirty="0">
                <a:solidFill>
                  <a:srgbClr val="0A214D"/>
                </a:solidFill>
                <a:effectLst/>
                <a:ea typeface="Calibri" panose="020F0502020204030204" pitchFamily="34" charset="0"/>
                <a:cs typeface="Times New Roman" panose="02020603050405020304" pitchFamily="18" charset="0"/>
              </a:rPr>
              <a:t>Assess impact on students’ </a:t>
            </a:r>
            <a:r>
              <a:rPr lang="en-AU" sz="1600" b="1" dirty="0">
                <a:solidFill>
                  <a:srgbClr val="0A214D"/>
                </a:solidFill>
                <a:effectLst/>
                <a:ea typeface="Calibri" panose="020F0502020204030204" pitchFamily="34" charset="0"/>
                <a:cs typeface="Times New Roman" panose="02020603050405020304" pitchFamily="18" charset="0"/>
              </a:rPr>
              <a:t>confidence</a:t>
            </a:r>
            <a:r>
              <a:rPr lang="en-AU" sz="1600" dirty="0">
                <a:solidFill>
                  <a:srgbClr val="0A214D"/>
                </a:solidFill>
                <a:effectLst/>
                <a:ea typeface="Calibri" panose="020F0502020204030204" pitchFamily="34" charset="0"/>
                <a:cs typeface="Times New Roman" panose="02020603050405020304" pitchFamily="18" charset="0"/>
              </a:rPr>
              <a:t>, </a:t>
            </a:r>
            <a:r>
              <a:rPr lang="en-AU" sz="1600" b="1" dirty="0">
                <a:solidFill>
                  <a:srgbClr val="0A214D"/>
                </a:solidFill>
                <a:effectLst/>
                <a:ea typeface="Calibri" panose="020F0502020204030204" pitchFamily="34" charset="0"/>
                <a:cs typeface="Times New Roman" panose="02020603050405020304" pitchFamily="18" charset="0"/>
              </a:rPr>
              <a:t>engagement</a:t>
            </a:r>
            <a:r>
              <a:rPr lang="en-AU" sz="1600" dirty="0">
                <a:solidFill>
                  <a:srgbClr val="0A214D"/>
                </a:solidFill>
                <a:effectLst/>
                <a:ea typeface="Calibri" panose="020F0502020204030204" pitchFamily="34" charset="0"/>
                <a:cs typeface="Times New Roman" panose="02020603050405020304" pitchFamily="18" charset="0"/>
              </a:rPr>
              <a:t> and </a:t>
            </a:r>
            <a:r>
              <a:rPr lang="en-AU" sz="1600" b="1" dirty="0">
                <a:solidFill>
                  <a:srgbClr val="0A214D"/>
                </a:solidFill>
                <a:effectLst/>
                <a:ea typeface="Calibri" panose="020F0502020204030204" pitchFamily="34" charset="0"/>
                <a:cs typeface="Times New Roman" panose="02020603050405020304" pitchFamily="18" charset="0"/>
              </a:rPr>
              <a:t>disposition </a:t>
            </a:r>
            <a:r>
              <a:rPr lang="en-AU" sz="1600" dirty="0">
                <a:solidFill>
                  <a:srgbClr val="0A214D"/>
                </a:solidFill>
                <a:effectLst/>
                <a:ea typeface="Calibri" panose="020F0502020204030204" pitchFamily="34" charset="0"/>
                <a:cs typeface="Times New Roman" panose="02020603050405020304" pitchFamily="18" charset="0"/>
              </a:rPr>
              <a:t>toward learning</a:t>
            </a:r>
          </a:p>
          <a:p>
            <a:pPr marL="342900" lvl="0" indent="-342900">
              <a:lnSpc>
                <a:spcPct val="107000"/>
              </a:lnSpc>
              <a:spcAft>
                <a:spcPts val="800"/>
              </a:spcAft>
              <a:buFont typeface="Symbol" panose="05050102010706020507" pitchFamily="18" charset="2"/>
              <a:buChar char=""/>
            </a:pPr>
            <a:r>
              <a:rPr lang="en-AU" sz="1600" dirty="0">
                <a:solidFill>
                  <a:srgbClr val="0A214D"/>
                </a:solidFill>
                <a:effectLst/>
                <a:ea typeface="Calibri" panose="020F0502020204030204" pitchFamily="34" charset="0"/>
                <a:cs typeface="Times New Roman" panose="02020603050405020304" pitchFamily="18" charset="0"/>
              </a:rPr>
              <a:t>Identify factors which contributed to </a:t>
            </a:r>
            <a:r>
              <a:rPr lang="en-AU" sz="1600" b="1" dirty="0">
                <a:solidFill>
                  <a:srgbClr val="0A214D"/>
                </a:solidFill>
                <a:effectLst/>
                <a:ea typeface="Calibri" panose="020F0502020204030204" pitchFamily="34" charset="0"/>
                <a:cs typeface="Times New Roman" panose="02020603050405020304" pitchFamily="18" charset="0"/>
              </a:rPr>
              <a:t>improvements</a:t>
            </a:r>
            <a:r>
              <a:rPr lang="en-AU" sz="1600" dirty="0">
                <a:solidFill>
                  <a:srgbClr val="0A214D"/>
                </a:solidFill>
                <a:effectLst/>
                <a:ea typeface="Calibri" panose="020F0502020204030204" pitchFamily="34" charset="0"/>
                <a:cs typeface="Times New Roman" panose="02020603050405020304" pitchFamily="18" charset="0"/>
              </a:rPr>
              <a:t> and areas for </a:t>
            </a:r>
            <a:r>
              <a:rPr lang="en-AU" sz="1600" b="1" dirty="0">
                <a:solidFill>
                  <a:srgbClr val="0A214D"/>
                </a:solidFill>
                <a:effectLst/>
                <a:ea typeface="Calibri" panose="020F0502020204030204" pitchFamily="34" charset="0"/>
                <a:cs typeface="Times New Roman" panose="02020603050405020304" pitchFamily="18" charset="0"/>
              </a:rPr>
              <a:t>enhancement</a:t>
            </a:r>
            <a:r>
              <a:rPr lang="en-AU" sz="1600" dirty="0">
                <a:solidFill>
                  <a:srgbClr val="0A214D"/>
                </a:solidFill>
                <a:effectLst/>
                <a:ea typeface="Calibri" panose="020F0502020204030204" pitchFamily="34" charset="0"/>
                <a:cs typeface="Times New Roman" panose="02020603050405020304" pitchFamily="18" charset="0"/>
              </a:rPr>
              <a:t>.</a:t>
            </a:r>
          </a:p>
          <a:p>
            <a:pPr marL="0" lvl="0" indent="0">
              <a:lnSpc>
                <a:spcPct val="107000"/>
              </a:lnSpc>
              <a:spcBef>
                <a:spcPts val="0"/>
              </a:spcBef>
              <a:spcAft>
                <a:spcPts val="0"/>
              </a:spcAft>
              <a:buNone/>
            </a:pPr>
            <a:endParaRPr lang="en-AU" sz="800" dirty="0">
              <a:solidFill>
                <a:srgbClr val="0A214D"/>
              </a:solidFill>
              <a:effectLst/>
              <a:ea typeface="Calibri" panose="020F0502020204030204" pitchFamily="34" charset="0"/>
              <a:cs typeface="Times New Roman" panose="02020603050405020304" pitchFamily="18" charset="0"/>
            </a:endParaRPr>
          </a:p>
          <a:p>
            <a:pPr marL="0" indent="0">
              <a:lnSpc>
                <a:spcPct val="107000"/>
              </a:lnSpc>
              <a:spcAft>
                <a:spcPts val="800"/>
              </a:spcAft>
              <a:buNone/>
            </a:pPr>
            <a:r>
              <a:rPr lang="en-AU" b="1" dirty="0">
                <a:solidFill>
                  <a:srgbClr val="0A214D"/>
                </a:solidFill>
                <a:effectLst/>
                <a:ea typeface="Calibri" panose="020F0502020204030204" pitchFamily="34" charset="0"/>
                <a:cs typeface="Times New Roman" panose="02020603050405020304" pitchFamily="18" charset="0"/>
              </a:rPr>
              <a:t>Data sources </a:t>
            </a:r>
          </a:p>
          <a:p>
            <a:pPr>
              <a:lnSpc>
                <a:spcPct val="107000"/>
              </a:lnSpc>
              <a:spcAft>
                <a:spcPts val="800"/>
              </a:spcAft>
            </a:pPr>
            <a:r>
              <a:rPr lang="en-AU" sz="1600" dirty="0">
                <a:solidFill>
                  <a:srgbClr val="0A214D"/>
                </a:solidFill>
                <a:effectLst/>
                <a:ea typeface="Calibri" panose="020F0502020204030204" pitchFamily="34" charset="0"/>
                <a:cs typeface="Times New Roman" panose="02020603050405020304" pitchFamily="18" charset="0"/>
              </a:rPr>
              <a:t>Participants’ program </a:t>
            </a:r>
            <a:r>
              <a:rPr lang="en-AU" sz="1600" b="1" dirty="0">
                <a:solidFill>
                  <a:srgbClr val="0A214D"/>
                </a:solidFill>
                <a:effectLst/>
                <a:ea typeface="Calibri" panose="020F0502020204030204" pitchFamily="34" charset="0"/>
                <a:cs typeface="Times New Roman" panose="02020603050405020304" pitchFamily="18" charset="0"/>
              </a:rPr>
              <a:t>attendance rates</a:t>
            </a:r>
          </a:p>
          <a:p>
            <a:pPr>
              <a:lnSpc>
                <a:spcPct val="107000"/>
              </a:lnSpc>
              <a:spcAft>
                <a:spcPts val="800"/>
              </a:spcAft>
            </a:pPr>
            <a:r>
              <a:rPr lang="en-AU" sz="1600" b="1" dirty="0">
                <a:solidFill>
                  <a:srgbClr val="0A214D"/>
                </a:solidFill>
                <a:effectLst/>
                <a:ea typeface="Calibri" panose="020F0502020204030204" pitchFamily="34" charset="0"/>
                <a:cs typeface="Times New Roman" panose="02020603050405020304" pitchFamily="18" charset="0"/>
              </a:rPr>
              <a:t>Pre and post-program </a:t>
            </a:r>
            <a:r>
              <a:rPr lang="en-AU" sz="1600" dirty="0">
                <a:solidFill>
                  <a:srgbClr val="0A214D"/>
                </a:solidFill>
                <a:effectLst/>
                <a:ea typeface="Calibri" panose="020F0502020204030204" pitchFamily="34" charset="0"/>
                <a:cs typeface="Times New Roman" panose="02020603050405020304" pitchFamily="18" charset="0"/>
              </a:rPr>
              <a:t>literacy and numeracy assessments, using Australian Council </a:t>
            </a:r>
            <a:r>
              <a:rPr lang="en-AU" sz="1600" dirty="0">
                <a:solidFill>
                  <a:srgbClr val="0A214D"/>
                </a:solidFill>
                <a:ea typeface="Calibri" panose="020F0502020204030204" pitchFamily="34" charset="0"/>
                <a:cs typeface="Times New Roman" panose="02020603050405020304" pitchFamily="18" charset="0"/>
              </a:rPr>
              <a:t>For Educational Research Progressive Achievement Tests (PAT) in Maths and Reading </a:t>
            </a:r>
          </a:p>
          <a:p>
            <a:pPr>
              <a:lnSpc>
                <a:spcPct val="107000"/>
              </a:lnSpc>
              <a:spcAft>
                <a:spcPts val="800"/>
              </a:spcAft>
            </a:pPr>
            <a:r>
              <a:rPr lang="en-AU" sz="1600" b="1" dirty="0">
                <a:solidFill>
                  <a:srgbClr val="0A214D"/>
                </a:solidFill>
                <a:effectLst/>
                <a:ea typeface="Calibri" panose="020F0502020204030204" pitchFamily="34" charset="0"/>
                <a:cs typeface="Times New Roman" panose="02020603050405020304" pitchFamily="18" charset="0"/>
              </a:rPr>
              <a:t>Tutor assessments </a:t>
            </a:r>
            <a:r>
              <a:rPr lang="en-AU" sz="1600" dirty="0">
                <a:solidFill>
                  <a:srgbClr val="0A214D"/>
                </a:solidFill>
                <a:effectLst/>
                <a:ea typeface="Calibri" panose="020F0502020204030204" pitchFamily="34" charset="0"/>
                <a:cs typeface="Times New Roman" panose="02020603050405020304" pitchFamily="18" charset="0"/>
              </a:rPr>
              <a:t>of each session, including engagement and disruptions due to technology</a:t>
            </a:r>
          </a:p>
          <a:p>
            <a:pPr>
              <a:lnSpc>
                <a:spcPct val="107000"/>
              </a:lnSpc>
              <a:spcAft>
                <a:spcPts val="800"/>
              </a:spcAft>
            </a:pPr>
            <a:r>
              <a:rPr lang="en-AU" sz="1600" b="1" dirty="0">
                <a:solidFill>
                  <a:srgbClr val="0A214D"/>
                </a:solidFill>
                <a:ea typeface="Calibri" panose="020F0502020204030204" pitchFamily="34" charset="0"/>
                <a:cs typeface="Times New Roman" panose="02020603050405020304" pitchFamily="18" charset="0"/>
              </a:rPr>
              <a:t>T</a:t>
            </a:r>
            <a:r>
              <a:rPr lang="en-AU" sz="1600" b="1" dirty="0">
                <a:solidFill>
                  <a:srgbClr val="0A214D"/>
                </a:solidFill>
                <a:effectLst/>
                <a:ea typeface="Calibri" panose="020F0502020204030204" pitchFamily="34" charset="0"/>
                <a:cs typeface="Times New Roman" panose="02020603050405020304" pitchFamily="18" charset="0"/>
              </a:rPr>
              <a:t>utor survey </a:t>
            </a:r>
            <a:r>
              <a:rPr lang="en-AU" sz="1600" dirty="0">
                <a:solidFill>
                  <a:srgbClr val="0A214D"/>
                </a:solidFill>
                <a:effectLst/>
                <a:ea typeface="Calibri" panose="020F0502020204030204" pitchFamily="34" charset="0"/>
                <a:cs typeface="Times New Roman" panose="02020603050405020304" pitchFamily="18" charset="0"/>
              </a:rPr>
              <a:t>at beginning and end of program, exploring students’ attitudes towards learning and student/tutor relationship</a:t>
            </a:r>
          </a:p>
          <a:p>
            <a:pPr>
              <a:lnSpc>
                <a:spcPct val="107000"/>
              </a:lnSpc>
              <a:spcAft>
                <a:spcPts val="800"/>
              </a:spcAft>
            </a:pPr>
            <a:r>
              <a:rPr lang="en-AU" sz="1600" b="1" dirty="0">
                <a:solidFill>
                  <a:srgbClr val="0A214D"/>
                </a:solidFill>
                <a:effectLst/>
                <a:ea typeface="Calibri" panose="020F0502020204030204" pitchFamily="34" charset="0"/>
                <a:cs typeface="Times New Roman" panose="02020603050405020304" pitchFamily="18" charset="0"/>
              </a:rPr>
              <a:t>Interviews</a:t>
            </a:r>
            <a:r>
              <a:rPr lang="en-AU" sz="1600" dirty="0">
                <a:solidFill>
                  <a:srgbClr val="0A214D"/>
                </a:solidFill>
                <a:effectLst/>
                <a:ea typeface="Calibri" panose="020F0502020204030204" pitchFamily="34" charset="0"/>
                <a:cs typeface="Times New Roman" panose="02020603050405020304" pitchFamily="18" charset="0"/>
              </a:rPr>
              <a:t> with small number of participating parents/carers and tutors.</a:t>
            </a:r>
          </a:p>
        </p:txBody>
      </p:sp>
      <p:sp>
        <p:nvSpPr>
          <p:cNvPr id="5" name="Footer Placeholder 4">
            <a:extLst>
              <a:ext uri="{FF2B5EF4-FFF2-40B4-BE49-F238E27FC236}">
                <a16:creationId xmlns:a16="http://schemas.microsoft.com/office/drawing/2014/main" id="{A443449B-2C34-407E-BF01-BA55E731F8E7}"/>
              </a:ext>
            </a:extLst>
          </p:cNvPr>
          <p:cNvSpPr>
            <a:spLocks noGrp="1"/>
          </p:cNvSpPr>
          <p:nvPr>
            <p:ph type="ftr" sz="quarter" idx="14"/>
          </p:nvPr>
        </p:nvSpPr>
        <p:spPr/>
        <p:txBody>
          <a:bodyPr/>
          <a:lstStyle/>
          <a:p>
            <a:r>
              <a:rPr lang="en-AU" dirty="0"/>
              <a:t>The Smith Family</a:t>
            </a:r>
          </a:p>
        </p:txBody>
      </p:sp>
      <p:sp>
        <p:nvSpPr>
          <p:cNvPr id="6" name="Slide Number Placeholder 5">
            <a:extLst>
              <a:ext uri="{FF2B5EF4-FFF2-40B4-BE49-F238E27FC236}">
                <a16:creationId xmlns:a16="http://schemas.microsoft.com/office/drawing/2014/main" id="{CFA5EC4D-0348-4619-90DB-AC21184FBA3C}"/>
              </a:ext>
            </a:extLst>
          </p:cNvPr>
          <p:cNvSpPr>
            <a:spLocks noGrp="1"/>
          </p:cNvSpPr>
          <p:nvPr>
            <p:ph type="sldNum" sz="quarter" idx="15"/>
          </p:nvPr>
        </p:nvSpPr>
        <p:spPr/>
        <p:txBody>
          <a:bodyPr/>
          <a:lstStyle/>
          <a:p>
            <a:fld id="{701659A3-48E7-4852-8A6D-A4F0E88FDBAC}" type="slidenum">
              <a:rPr lang="en-AU" smtClean="0"/>
              <a:pPr/>
              <a:t>4</a:t>
            </a:fld>
            <a:endParaRPr lang="en-AU"/>
          </a:p>
        </p:txBody>
      </p:sp>
    </p:spTree>
    <p:extLst>
      <p:ext uri="{BB962C8B-B14F-4D97-AF65-F5344CB8AC3E}">
        <p14:creationId xmlns:p14="http://schemas.microsoft.com/office/powerpoint/2010/main" val="2579205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65E09-308B-45B0-BED4-4DA3C0FA8D5A}"/>
              </a:ext>
            </a:extLst>
          </p:cNvPr>
          <p:cNvSpPr>
            <a:spLocks noGrp="1"/>
          </p:cNvSpPr>
          <p:nvPr>
            <p:ph type="title"/>
          </p:nvPr>
        </p:nvSpPr>
        <p:spPr>
          <a:xfrm>
            <a:off x="619122" y="508000"/>
            <a:ext cx="8535151" cy="1047323"/>
          </a:xfrm>
        </p:spPr>
        <p:txBody>
          <a:bodyPr/>
          <a:lstStyle/>
          <a:p>
            <a:r>
              <a:rPr lang="en-AU" dirty="0">
                <a:latin typeface="Poppins" panose="00000500000000000000" pitchFamily="2" charset="0"/>
              </a:rPr>
              <a:t>Participation in </a:t>
            </a:r>
            <a:r>
              <a:rPr lang="en-AU" i="1" dirty="0">
                <a:latin typeface="Poppins" panose="00000500000000000000" pitchFamily="2" charset="0"/>
              </a:rPr>
              <a:t>Catch-Up Learning</a:t>
            </a:r>
          </a:p>
        </p:txBody>
      </p:sp>
      <p:sp>
        <p:nvSpPr>
          <p:cNvPr id="3" name="Content Placeholder 2">
            <a:extLst>
              <a:ext uri="{FF2B5EF4-FFF2-40B4-BE49-F238E27FC236}">
                <a16:creationId xmlns:a16="http://schemas.microsoft.com/office/drawing/2014/main" id="{B13E2AEE-9D7D-45C9-AA8D-A479513CC98D}"/>
              </a:ext>
            </a:extLst>
          </p:cNvPr>
          <p:cNvSpPr>
            <a:spLocks noGrp="1"/>
          </p:cNvSpPr>
          <p:nvPr>
            <p:ph idx="1"/>
          </p:nvPr>
        </p:nvSpPr>
        <p:spPr>
          <a:xfrm>
            <a:off x="587375" y="1379095"/>
            <a:ext cx="10498441" cy="5491867"/>
          </a:xfrm>
        </p:spPr>
        <p:txBody>
          <a:bodyPr/>
          <a:lstStyle/>
          <a:p>
            <a:pPr marL="342900" lvl="0" indent="-342900">
              <a:lnSpc>
                <a:spcPct val="100000"/>
              </a:lnSpc>
              <a:buFont typeface="Symbol" panose="05050102010706020507" pitchFamily="18" charset="2"/>
              <a:buChar char=""/>
            </a:pPr>
            <a:r>
              <a:rPr lang="en-AU" sz="1600" b="1" dirty="0">
                <a:solidFill>
                  <a:srgbClr val="0A214D"/>
                </a:solidFill>
                <a:effectLst/>
                <a:ea typeface="Calibri" panose="020F0502020204030204" pitchFamily="34" charset="0"/>
                <a:cs typeface="Times New Roman" panose="02020603050405020304" pitchFamily="18" charset="0"/>
              </a:rPr>
              <a:t>412 </a:t>
            </a:r>
            <a:r>
              <a:rPr lang="en-AU" sz="1600" dirty="0">
                <a:solidFill>
                  <a:srgbClr val="0A214D"/>
                </a:solidFill>
                <a:effectLst/>
                <a:ea typeface="Calibri" panose="020F0502020204030204" pitchFamily="34" charset="0"/>
                <a:cs typeface="Times New Roman" panose="02020603050405020304" pitchFamily="18" charset="0"/>
              </a:rPr>
              <a:t>students completed pre and post-program assessment in numeracy, literacy or both</a:t>
            </a:r>
          </a:p>
          <a:p>
            <a:pPr marL="342900" lvl="0" indent="-342900">
              <a:lnSpc>
                <a:spcPct val="100000"/>
              </a:lnSpc>
              <a:buFont typeface="Symbol" panose="05050102010706020507" pitchFamily="18" charset="2"/>
              <a:buChar char=""/>
            </a:pPr>
            <a:r>
              <a:rPr lang="en-AU" sz="1600" b="1" dirty="0">
                <a:solidFill>
                  <a:srgbClr val="0A214D"/>
                </a:solidFill>
                <a:effectLst/>
                <a:ea typeface="Calibri" panose="020F0502020204030204" pitchFamily="34" charset="0"/>
                <a:cs typeface="Times New Roman" panose="02020603050405020304" pitchFamily="18" charset="0"/>
              </a:rPr>
              <a:t>Indigeneity</a:t>
            </a:r>
            <a:r>
              <a:rPr lang="en-AU" sz="1600" dirty="0">
                <a:solidFill>
                  <a:srgbClr val="0A214D"/>
                </a:solidFill>
                <a:effectLst/>
                <a:ea typeface="Calibri" panose="020F0502020204030204" pitchFamily="34" charset="0"/>
                <a:cs typeface="Times New Roman" panose="02020603050405020304" pitchFamily="18" charset="0"/>
              </a:rPr>
              <a:t>: Around one in five are of Aboriginal and/or Torres Strait Islander backgrounds</a:t>
            </a:r>
          </a:p>
          <a:p>
            <a:pPr marL="342900" lvl="0" indent="-342900">
              <a:lnSpc>
                <a:spcPct val="100000"/>
              </a:lnSpc>
              <a:buFont typeface="Symbol" panose="05050102010706020507" pitchFamily="18" charset="2"/>
              <a:buChar char=""/>
            </a:pPr>
            <a:r>
              <a:rPr lang="en-AU" sz="1600" b="1" dirty="0">
                <a:solidFill>
                  <a:srgbClr val="0A214D"/>
                </a:solidFill>
                <a:effectLst/>
                <a:ea typeface="Calibri" panose="020F0502020204030204" pitchFamily="34" charset="0"/>
                <a:cs typeface="Times New Roman" panose="02020603050405020304" pitchFamily="18" charset="0"/>
              </a:rPr>
              <a:t>Health and disability issues</a:t>
            </a:r>
            <a:r>
              <a:rPr lang="en-AU" sz="1600" dirty="0">
                <a:solidFill>
                  <a:srgbClr val="0A214D"/>
                </a:solidFill>
                <a:effectLst/>
                <a:ea typeface="Calibri" panose="020F0502020204030204" pitchFamily="34" charset="0"/>
                <a:cs typeface="Times New Roman" panose="02020603050405020304" pitchFamily="18" charset="0"/>
              </a:rPr>
              <a:t>: Almost half have a health or disability issue/s</a:t>
            </a:r>
          </a:p>
          <a:p>
            <a:pPr marL="342900" lvl="0" indent="-342900">
              <a:lnSpc>
                <a:spcPct val="100000"/>
              </a:lnSpc>
              <a:spcAft>
                <a:spcPts val="800"/>
              </a:spcAft>
              <a:buFont typeface="Symbol" panose="05050102010706020507" pitchFamily="18" charset="2"/>
              <a:buChar char=""/>
            </a:pPr>
            <a:r>
              <a:rPr lang="en-AU" sz="1600" dirty="0">
                <a:solidFill>
                  <a:srgbClr val="0A214D"/>
                </a:solidFill>
                <a:effectLst/>
                <a:ea typeface="Calibri" panose="020F0502020204030204" pitchFamily="34" charset="0"/>
                <a:cs typeface="Times New Roman" panose="02020603050405020304" pitchFamily="18" charset="0"/>
              </a:rPr>
              <a:t>Students from all states and territories; two in three students live in </a:t>
            </a:r>
            <a:r>
              <a:rPr lang="en-AU" sz="1600" b="1" dirty="0">
                <a:solidFill>
                  <a:srgbClr val="0A214D"/>
                </a:solidFill>
                <a:effectLst/>
                <a:ea typeface="Calibri" panose="020F0502020204030204" pitchFamily="34" charset="0"/>
                <a:cs typeface="Times New Roman" panose="02020603050405020304" pitchFamily="18" charset="0"/>
              </a:rPr>
              <a:t>metropolitan</a:t>
            </a:r>
            <a:r>
              <a:rPr lang="en-AU" sz="1600" dirty="0">
                <a:solidFill>
                  <a:srgbClr val="0A214D"/>
                </a:solidFill>
                <a:effectLst/>
                <a:ea typeface="Calibri" panose="020F0502020204030204" pitchFamily="34" charset="0"/>
                <a:cs typeface="Times New Roman" panose="02020603050405020304" pitchFamily="18" charset="0"/>
              </a:rPr>
              <a:t> areas and one in three in regional areas</a:t>
            </a:r>
            <a:r>
              <a:rPr lang="en-AU" sz="1800" dirty="0">
                <a:solidFill>
                  <a:srgbClr val="0A214D"/>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 name="Footer Placeholder 4">
            <a:extLst>
              <a:ext uri="{FF2B5EF4-FFF2-40B4-BE49-F238E27FC236}">
                <a16:creationId xmlns:a16="http://schemas.microsoft.com/office/drawing/2014/main" id="{A443449B-2C34-407E-BF01-BA55E731F8E7}"/>
              </a:ext>
            </a:extLst>
          </p:cNvPr>
          <p:cNvSpPr>
            <a:spLocks noGrp="1"/>
          </p:cNvSpPr>
          <p:nvPr>
            <p:ph type="ftr" sz="quarter" idx="14"/>
          </p:nvPr>
        </p:nvSpPr>
        <p:spPr/>
        <p:txBody>
          <a:bodyPr/>
          <a:lstStyle/>
          <a:p>
            <a:r>
              <a:rPr lang="en-AU" dirty="0"/>
              <a:t>The Smith Family</a:t>
            </a:r>
          </a:p>
        </p:txBody>
      </p:sp>
      <p:sp>
        <p:nvSpPr>
          <p:cNvPr id="6" name="Slide Number Placeholder 5">
            <a:extLst>
              <a:ext uri="{FF2B5EF4-FFF2-40B4-BE49-F238E27FC236}">
                <a16:creationId xmlns:a16="http://schemas.microsoft.com/office/drawing/2014/main" id="{CFA5EC4D-0348-4619-90DB-AC21184FBA3C}"/>
              </a:ext>
            </a:extLst>
          </p:cNvPr>
          <p:cNvSpPr>
            <a:spLocks noGrp="1"/>
          </p:cNvSpPr>
          <p:nvPr>
            <p:ph type="sldNum" sz="quarter" idx="15"/>
          </p:nvPr>
        </p:nvSpPr>
        <p:spPr/>
        <p:txBody>
          <a:bodyPr/>
          <a:lstStyle/>
          <a:p>
            <a:fld id="{701659A3-48E7-4852-8A6D-A4F0E88FDBAC}" type="slidenum">
              <a:rPr lang="en-AU" smtClean="0"/>
              <a:pPr/>
              <a:t>5</a:t>
            </a:fld>
            <a:endParaRPr lang="en-AU"/>
          </a:p>
        </p:txBody>
      </p:sp>
      <p:sp>
        <p:nvSpPr>
          <p:cNvPr id="9" name="Content Placeholder 2">
            <a:extLst>
              <a:ext uri="{FF2B5EF4-FFF2-40B4-BE49-F238E27FC236}">
                <a16:creationId xmlns:a16="http://schemas.microsoft.com/office/drawing/2014/main" id="{B608F2F4-D701-B252-9B50-730752B72E1B}"/>
              </a:ext>
            </a:extLst>
          </p:cNvPr>
          <p:cNvSpPr txBox="1">
            <a:spLocks/>
          </p:cNvSpPr>
          <p:nvPr/>
        </p:nvSpPr>
        <p:spPr>
          <a:xfrm>
            <a:off x="587375" y="3241167"/>
            <a:ext cx="6831014" cy="3461570"/>
          </a:xfrm>
          <a:prstGeom prst="rect">
            <a:avLst/>
          </a:prstGeom>
        </p:spPr>
        <p:txBody>
          <a:bodyPr vert="horz" lIns="91440" tIns="45720" rIns="91440" bIns="45720" rtlCol="0">
            <a:noAutofit/>
          </a:bodyPr>
          <a:lstStyle>
            <a:lvl1pPr marL="285750" indent="-285750" algn="l" defTabSz="914400" rtl="0" eaLnBrk="1" latinLnBrk="0" hangingPunct="1">
              <a:lnSpc>
                <a:spcPct val="95000"/>
              </a:lnSpc>
              <a:spcBef>
                <a:spcPts val="700"/>
              </a:spcBef>
              <a:spcAft>
                <a:spcPts val="500"/>
              </a:spcAft>
              <a:buClr>
                <a:schemeClr val="accent1"/>
              </a:buClr>
              <a:buFont typeface="Arial" panose="020B0604020202020204" pitchFamily="34" charset="0"/>
              <a:buChar char="•"/>
              <a:defRPr sz="1800" b="0" kern="1200">
                <a:solidFill>
                  <a:srgbClr val="333333"/>
                </a:solidFill>
                <a:latin typeface="+mn-lt"/>
                <a:ea typeface="+mn-ea"/>
                <a:cs typeface="Arial" panose="020B0604020202020204" pitchFamily="34" charset="0"/>
              </a:defRPr>
            </a:lvl1pPr>
            <a:lvl2pPr marL="604800" indent="-264600" algn="l" defTabSz="914400" rtl="0" eaLnBrk="1" latinLnBrk="0" hangingPunct="1">
              <a:lnSpc>
                <a:spcPct val="95000"/>
              </a:lnSpc>
              <a:spcBef>
                <a:spcPts val="600"/>
              </a:spcBef>
              <a:spcAft>
                <a:spcPts val="600"/>
              </a:spcAft>
              <a:buFont typeface="System Font Regular"/>
              <a:buChar char="–"/>
              <a:defRPr sz="2400" b="1" kern="1200" baseline="0">
                <a:solidFill>
                  <a:schemeClr val="accent2"/>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95000"/>
              </a:lnSpc>
              <a:spcBef>
                <a:spcPts val="2400"/>
              </a:spcBef>
              <a:spcAft>
                <a:spcPts val="600"/>
              </a:spcAft>
              <a:buFont typeface="System Font Regular"/>
              <a:buNone/>
              <a:defRPr sz="2000" b="1" kern="1200">
                <a:solidFill>
                  <a:srgbClr val="E58221"/>
                </a:solidFill>
                <a:latin typeface="Arial" panose="020B0604020202020204" pitchFamily="34" charset="0"/>
                <a:ea typeface="+mn-ea"/>
                <a:cs typeface="Arial" panose="020B0604020202020204" pitchFamily="34" charset="0"/>
              </a:defRPr>
            </a:lvl3pPr>
            <a:lvl4pPr marL="1101600" indent="-228600" algn="l" defTabSz="914400" rtl="0" eaLnBrk="1" latinLnBrk="0" hangingPunct="1">
              <a:lnSpc>
                <a:spcPct val="95000"/>
              </a:lnSpc>
              <a:spcBef>
                <a:spcPts val="600"/>
              </a:spcBef>
              <a:spcAft>
                <a:spcPts val="600"/>
              </a:spcAft>
              <a:buFont typeface="System Font Regular"/>
              <a:buChar char="–"/>
              <a:defRPr sz="1800" kern="1200">
                <a:solidFill>
                  <a:srgbClr val="0A214D"/>
                </a:solidFill>
                <a:latin typeface="Arial" panose="020B0604020202020204" pitchFamily="34" charset="0"/>
                <a:ea typeface="+mn-ea"/>
                <a:cs typeface="Arial" panose="020B0604020202020204" pitchFamily="34" charset="0"/>
              </a:defRPr>
            </a:lvl4pPr>
            <a:lvl5pPr marL="1332000" indent="-228600" algn="l" defTabSz="914400" rtl="0" eaLnBrk="1" latinLnBrk="0" hangingPunct="1">
              <a:lnSpc>
                <a:spcPct val="95000"/>
              </a:lnSpc>
              <a:spcBef>
                <a:spcPts val="600"/>
              </a:spcBef>
              <a:spcAft>
                <a:spcPts val="600"/>
              </a:spcAft>
              <a:buFont typeface="System Font Regular"/>
              <a:buChar char="–"/>
              <a:defRPr sz="1800" kern="1200">
                <a:solidFill>
                  <a:srgbClr val="0A214D"/>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5000"/>
              </a:lnSpc>
              <a:spcAft>
                <a:spcPts val="0"/>
              </a:spcAft>
              <a:buNone/>
            </a:pPr>
            <a:r>
              <a:rPr lang="en-AU" b="1" dirty="0">
                <a:solidFill>
                  <a:srgbClr val="0A214D"/>
                </a:solidFill>
                <a:ea typeface="Calibri" panose="020F0502020204030204" pitchFamily="34" charset="0"/>
                <a:cs typeface="Times New Roman" panose="02020603050405020304" pitchFamily="18" charset="0"/>
              </a:rPr>
              <a:t>Program completion and attendance rates</a:t>
            </a:r>
          </a:p>
          <a:p>
            <a:pPr>
              <a:lnSpc>
                <a:spcPct val="105000"/>
              </a:lnSpc>
              <a:spcAft>
                <a:spcPts val="0"/>
              </a:spcAft>
            </a:pPr>
            <a:r>
              <a:rPr lang="en-AU" sz="1600" b="1" dirty="0">
                <a:solidFill>
                  <a:srgbClr val="0A214D"/>
                </a:solidFill>
                <a:ea typeface="Calibri" panose="020F0502020204030204" pitchFamily="34" charset="0"/>
                <a:cs typeface="Times New Roman" panose="02020603050405020304" pitchFamily="18" charset="0"/>
              </a:rPr>
              <a:t>83%</a:t>
            </a:r>
            <a:r>
              <a:rPr lang="en-AU" sz="1600" dirty="0">
                <a:solidFill>
                  <a:srgbClr val="0A214D"/>
                </a:solidFill>
                <a:ea typeface="Calibri" panose="020F0502020204030204" pitchFamily="34" charset="0"/>
                <a:cs typeface="Times New Roman" panose="02020603050405020304" pitchFamily="18" charset="0"/>
              </a:rPr>
              <a:t> of students who commenced program </a:t>
            </a:r>
            <a:r>
              <a:rPr lang="en-AU" sz="1600" b="1" dirty="0">
                <a:solidFill>
                  <a:srgbClr val="0A214D"/>
                </a:solidFill>
                <a:ea typeface="Calibri" panose="020F0502020204030204" pitchFamily="34" charset="0"/>
                <a:cs typeface="Times New Roman" panose="02020603050405020304" pitchFamily="18" charset="0"/>
              </a:rPr>
              <a:t>completed</a:t>
            </a:r>
            <a:r>
              <a:rPr lang="en-AU" sz="1600" dirty="0">
                <a:solidFill>
                  <a:srgbClr val="0A214D"/>
                </a:solidFill>
                <a:ea typeface="Calibri" panose="020F0502020204030204" pitchFamily="34" charset="0"/>
                <a:cs typeface="Times New Roman" panose="02020603050405020304" pitchFamily="18" charset="0"/>
              </a:rPr>
              <a:t> it. </a:t>
            </a:r>
          </a:p>
          <a:p>
            <a:pPr>
              <a:lnSpc>
                <a:spcPct val="105000"/>
              </a:lnSpc>
              <a:spcAft>
                <a:spcPts val="0"/>
              </a:spcAft>
            </a:pPr>
            <a:r>
              <a:rPr lang="en-AU" sz="1600" dirty="0">
                <a:solidFill>
                  <a:srgbClr val="0A214D"/>
                </a:solidFill>
                <a:ea typeface="Calibri" panose="020F0502020204030204" pitchFamily="34" charset="0"/>
                <a:cs typeface="Times New Roman" panose="02020603050405020304" pitchFamily="18" charset="0"/>
              </a:rPr>
              <a:t>Average </a:t>
            </a:r>
            <a:r>
              <a:rPr lang="en-AU" sz="1600" b="1" dirty="0">
                <a:solidFill>
                  <a:srgbClr val="0A214D"/>
                </a:solidFill>
                <a:ea typeface="Calibri" panose="020F0502020204030204" pitchFamily="34" charset="0"/>
                <a:cs typeface="Times New Roman" panose="02020603050405020304" pitchFamily="18" charset="0"/>
              </a:rPr>
              <a:t>attendance rate </a:t>
            </a:r>
            <a:r>
              <a:rPr lang="en-AU" sz="1600" dirty="0">
                <a:solidFill>
                  <a:srgbClr val="0A214D"/>
                </a:solidFill>
                <a:ea typeface="Calibri" panose="020F0502020204030204" pitchFamily="34" charset="0"/>
                <a:cs typeface="Times New Roman" panose="02020603050405020304" pitchFamily="18" charset="0"/>
              </a:rPr>
              <a:t>for those who completed program</a:t>
            </a:r>
            <a:r>
              <a:rPr lang="en-AU" sz="1600" b="1" dirty="0">
                <a:solidFill>
                  <a:srgbClr val="0A214D"/>
                </a:solidFill>
                <a:ea typeface="Calibri" panose="020F0502020204030204" pitchFamily="34" charset="0"/>
                <a:cs typeface="Times New Roman" panose="02020603050405020304" pitchFamily="18" charset="0"/>
              </a:rPr>
              <a:t> </a:t>
            </a:r>
            <a:r>
              <a:rPr lang="en-AU" sz="1600" dirty="0">
                <a:solidFill>
                  <a:srgbClr val="0A214D"/>
                </a:solidFill>
                <a:ea typeface="Calibri" panose="020F0502020204030204" pitchFamily="34" charset="0"/>
                <a:cs typeface="Times New Roman" panose="02020603050405020304" pitchFamily="18" charset="0"/>
              </a:rPr>
              <a:t>was </a:t>
            </a:r>
            <a:r>
              <a:rPr lang="en-AU" sz="1600" b="1" dirty="0">
                <a:solidFill>
                  <a:srgbClr val="0A214D"/>
                </a:solidFill>
                <a:ea typeface="Calibri" panose="020F0502020204030204" pitchFamily="34" charset="0"/>
                <a:cs typeface="Times New Roman" panose="02020603050405020304" pitchFamily="18" charset="0"/>
              </a:rPr>
              <a:t>86%</a:t>
            </a:r>
            <a:r>
              <a:rPr lang="en-AU" sz="1600" dirty="0">
                <a:solidFill>
                  <a:srgbClr val="0A214D"/>
                </a:solidFill>
                <a:ea typeface="Calibri" panose="020F0502020204030204" pitchFamily="34" charset="0"/>
                <a:cs typeface="Times New Roman" panose="02020603050405020304" pitchFamily="18" charset="0"/>
              </a:rPr>
              <a:t>. </a:t>
            </a:r>
          </a:p>
          <a:p>
            <a:pPr>
              <a:lnSpc>
                <a:spcPct val="105000"/>
              </a:lnSpc>
              <a:spcAft>
                <a:spcPts val="0"/>
              </a:spcAft>
            </a:pPr>
            <a:r>
              <a:rPr lang="en-AU" sz="1600" b="1" dirty="0">
                <a:solidFill>
                  <a:srgbClr val="0A214D"/>
                </a:solidFill>
                <a:ea typeface="Calibri" panose="020F0502020204030204" pitchFamily="34" charset="0"/>
                <a:cs typeface="Times New Roman" panose="02020603050405020304" pitchFamily="18" charset="0"/>
              </a:rPr>
              <a:t>Attendance did not differ significantly </a:t>
            </a:r>
            <a:r>
              <a:rPr lang="en-AU" sz="1600" dirty="0">
                <a:solidFill>
                  <a:srgbClr val="0A214D"/>
                </a:solidFill>
                <a:ea typeface="Calibri" panose="020F0502020204030204" pitchFamily="34" charset="0"/>
                <a:cs typeface="Times New Roman" panose="02020603050405020304" pitchFamily="18" charset="0"/>
              </a:rPr>
              <a:t>by gender, Indigeneity, experience of a health or disability issue, Year level, location, or pre-program literacy and numeracy skill levels. </a:t>
            </a:r>
          </a:p>
          <a:p>
            <a:pPr>
              <a:lnSpc>
                <a:spcPct val="105000"/>
              </a:lnSpc>
              <a:spcAft>
                <a:spcPts val="0"/>
              </a:spcAft>
            </a:pPr>
            <a:r>
              <a:rPr lang="en-AU" sz="1600" b="1" dirty="0">
                <a:solidFill>
                  <a:srgbClr val="0A214D"/>
                </a:solidFill>
                <a:ea typeface="Calibri" panose="020F0502020204030204" pitchFamily="34" charset="0"/>
                <a:cs typeface="Times New Roman" panose="02020603050405020304" pitchFamily="18" charset="0"/>
              </a:rPr>
              <a:t>Technological disruptions </a:t>
            </a:r>
            <a:r>
              <a:rPr lang="en-AU" sz="1600" dirty="0">
                <a:solidFill>
                  <a:srgbClr val="0A214D"/>
                </a:solidFill>
                <a:ea typeface="Calibri" panose="020F0502020204030204" pitchFamily="34" charset="0"/>
                <a:cs typeface="Times New Roman" panose="02020603050405020304" pitchFamily="18" charset="0"/>
              </a:rPr>
              <a:t>were a persistent challenge for around one in five students. These students had </a:t>
            </a:r>
            <a:r>
              <a:rPr lang="en-AU" sz="1600" b="1" dirty="0">
                <a:solidFill>
                  <a:srgbClr val="0A214D"/>
                </a:solidFill>
                <a:ea typeface="Calibri" panose="020F0502020204030204" pitchFamily="34" charset="0"/>
                <a:cs typeface="Times New Roman" panose="02020603050405020304" pitchFamily="18" charset="0"/>
              </a:rPr>
              <a:t>slightly lower average attendance </a:t>
            </a:r>
            <a:r>
              <a:rPr lang="en-AU" sz="1600" dirty="0">
                <a:solidFill>
                  <a:srgbClr val="0A214D"/>
                </a:solidFill>
                <a:ea typeface="Calibri" panose="020F0502020204030204" pitchFamily="34" charset="0"/>
                <a:cs typeface="Times New Roman" panose="02020603050405020304" pitchFamily="18" charset="0"/>
              </a:rPr>
              <a:t>rate than those with fewer challenges (79% compared to 87%).</a:t>
            </a:r>
          </a:p>
        </p:txBody>
      </p:sp>
      <p:pic>
        <p:nvPicPr>
          <p:cNvPr id="10" name="Picture 9" descr="A person and a child looking at a computer&#10;&#10;Description automatically generated with medium confidence">
            <a:extLst>
              <a:ext uri="{FF2B5EF4-FFF2-40B4-BE49-F238E27FC236}">
                <a16:creationId xmlns:a16="http://schemas.microsoft.com/office/drawing/2014/main" id="{414C2EBD-02CD-57F0-31F0-04B6C89FAA82}"/>
              </a:ext>
            </a:extLst>
          </p:cNvPr>
          <p:cNvPicPr>
            <a:picLocks noChangeAspect="1"/>
          </p:cNvPicPr>
          <p:nvPr/>
        </p:nvPicPr>
        <p:blipFill>
          <a:blip r:embed="rId3"/>
          <a:stretch>
            <a:fillRect/>
          </a:stretch>
        </p:blipFill>
        <p:spPr>
          <a:xfrm>
            <a:off x="7514465" y="3494503"/>
            <a:ext cx="4318760" cy="2880000"/>
          </a:xfrm>
          <a:prstGeom prst="rect">
            <a:avLst/>
          </a:prstGeom>
        </p:spPr>
      </p:pic>
    </p:spTree>
    <p:extLst>
      <p:ext uri="{BB962C8B-B14F-4D97-AF65-F5344CB8AC3E}">
        <p14:creationId xmlns:p14="http://schemas.microsoft.com/office/powerpoint/2010/main" val="4260166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70F0A656-4336-D257-51C3-03F85458F86C}"/>
              </a:ext>
            </a:extLst>
          </p:cNvPr>
          <p:cNvSpPr>
            <a:spLocks noGrp="1"/>
          </p:cNvSpPr>
          <p:nvPr>
            <p:ph type="title"/>
          </p:nvPr>
        </p:nvSpPr>
        <p:spPr>
          <a:xfrm>
            <a:off x="619122" y="508000"/>
            <a:ext cx="8761183" cy="1047323"/>
          </a:xfrm>
        </p:spPr>
        <p:txBody>
          <a:bodyPr/>
          <a:lstStyle/>
          <a:p>
            <a:r>
              <a:rPr lang="en-US" dirty="0"/>
              <a:t>Pre-program numeracy and literacy skills</a:t>
            </a:r>
          </a:p>
        </p:txBody>
      </p:sp>
      <p:sp>
        <p:nvSpPr>
          <p:cNvPr id="5" name="Footer Placeholder 4">
            <a:extLst>
              <a:ext uri="{FF2B5EF4-FFF2-40B4-BE49-F238E27FC236}">
                <a16:creationId xmlns:a16="http://schemas.microsoft.com/office/drawing/2014/main" id="{157604AB-3360-42AC-8307-2EB46EC50450}"/>
              </a:ext>
            </a:extLst>
          </p:cNvPr>
          <p:cNvSpPr>
            <a:spLocks noGrp="1"/>
          </p:cNvSpPr>
          <p:nvPr>
            <p:ph type="ftr" sz="quarter" idx="14"/>
          </p:nvPr>
        </p:nvSpPr>
        <p:spPr>
          <a:xfrm>
            <a:off x="889200" y="6458400"/>
            <a:ext cx="2560608" cy="216000"/>
          </a:xfrm>
        </p:spPr>
        <p:txBody>
          <a:bodyPr anchor="ctr">
            <a:normAutofit/>
          </a:bodyPr>
          <a:lstStyle/>
          <a:p>
            <a:pPr>
              <a:spcAft>
                <a:spcPts val="600"/>
              </a:spcAft>
            </a:pPr>
            <a:r>
              <a:rPr lang="en-AU"/>
              <a:t>The Smith Family</a:t>
            </a:r>
          </a:p>
        </p:txBody>
      </p:sp>
      <p:sp>
        <p:nvSpPr>
          <p:cNvPr id="6" name="Slide Number Placeholder 5">
            <a:extLst>
              <a:ext uri="{FF2B5EF4-FFF2-40B4-BE49-F238E27FC236}">
                <a16:creationId xmlns:a16="http://schemas.microsoft.com/office/drawing/2014/main" id="{4DD3433C-E227-4DA4-A90C-BC4670F118D1}"/>
              </a:ext>
            </a:extLst>
          </p:cNvPr>
          <p:cNvSpPr>
            <a:spLocks noGrp="1"/>
          </p:cNvSpPr>
          <p:nvPr>
            <p:ph type="sldNum" sz="quarter" idx="15"/>
          </p:nvPr>
        </p:nvSpPr>
        <p:spPr>
          <a:xfrm>
            <a:off x="597600" y="6451200"/>
            <a:ext cx="223745" cy="216000"/>
          </a:xfrm>
        </p:spPr>
        <p:txBody>
          <a:bodyPr anchor="ctr">
            <a:normAutofit/>
          </a:bodyPr>
          <a:lstStyle/>
          <a:p>
            <a:pPr>
              <a:spcAft>
                <a:spcPts val="600"/>
              </a:spcAft>
            </a:pPr>
            <a:fld id="{701659A3-48E7-4852-8A6D-A4F0E88FDBAC}" type="slidenum">
              <a:rPr lang="en-AU" sz="800" smtClean="0"/>
              <a:pPr>
                <a:spcAft>
                  <a:spcPts val="600"/>
                </a:spcAft>
              </a:pPr>
              <a:t>6</a:t>
            </a:fld>
            <a:endParaRPr lang="en-AU" sz="800"/>
          </a:p>
        </p:txBody>
      </p:sp>
      <p:sp>
        <p:nvSpPr>
          <p:cNvPr id="2" name="TextBox 1">
            <a:extLst>
              <a:ext uri="{FF2B5EF4-FFF2-40B4-BE49-F238E27FC236}">
                <a16:creationId xmlns:a16="http://schemas.microsoft.com/office/drawing/2014/main" id="{D10F2869-6B2D-3165-94C3-8348772F02AF}"/>
              </a:ext>
            </a:extLst>
          </p:cNvPr>
          <p:cNvSpPr txBox="1"/>
          <p:nvPr/>
        </p:nvSpPr>
        <p:spPr>
          <a:xfrm>
            <a:off x="619122" y="1400908"/>
            <a:ext cx="11236878" cy="1077218"/>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AU" i="1" dirty="0">
                <a:solidFill>
                  <a:srgbClr val="0A214D"/>
                </a:solidFill>
                <a:latin typeface="Arial" panose="020B0604020202020204" pitchFamily="34" charset="0"/>
                <a:cs typeface="Arial" panose="020B0604020202020204" pitchFamily="34" charset="0"/>
              </a:rPr>
              <a:t>Catch-Up Learning </a:t>
            </a:r>
            <a:r>
              <a:rPr lang="en-AU" dirty="0">
                <a:solidFill>
                  <a:srgbClr val="0A214D"/>
                </a:solidFill>
                <a:latin typeface="Arial" panose="020B0604020202020204" pitchFamily="34" charset="0"/>
                <a:cs typeface="Arial" panose="020B0604020202020204" pitchFamily="34" charset="0"/>
              </a:rPr>
              <a:t>students on average had </a:t>
            </a:r>
            <a:r>
              <a:rPr lang="en-AU" b="1" dirty="0">
                <a:solidFill>
                  <a:srgbClr val="0A214D"/>
                </a:solidFill>
                <a:latin typeface="Arial" panose="020B0604020202020204" pitchFamily="34" charset="0"/>
                <a:cs typeface="Arial" panose="020B0604020202020204" pitchFamily="34" charset="0"/>
              </a:rPr>
              <a:t>skills below the Australian norm </a:t>
            </a:r>
            <a:r>
              <a:rPr lang="en-AU" dirty="0">
                <a:solidFill>
                  <a:srgbClr val="0A214D"/>
                </a:solidFill>
                <a:latin typeface="Arial" panose="020B0604020202020204" pitchFamily="34" charset="0"/>
                <a:cs typeface="Arial" panose="020B0604020202020204" pitchFamily="34" charset="0"/>
              </a:rPr>
              <a:t>for their Year level</a:t>
            </a:r>
            <a:br>
              <a:rPr lang="en-AU" dirty="0">
                <a:solidFill>
                  <a:srgbClr val="0A214D"/>
                </a:solidFill>
                <a:latin typeface="Arial" panose="020B0604020202020204" pitchFamily="34" charset="0"/>
                <a:cs typeface="Arial" panose="020B0604020202020204" pitchFamily="34" charset="0"/>
              </a:rPr>
            </a:br>
            <a:r>
              <a:rPr lang="en-AU" dirty="0">
                <a:solidFill>
                  <a:srgbClr val="0A214D"/>
                </a:solidFill>
                <a:latin typeface="Arial" panose="020B0604020202020204" pitchFamily="34" charset="0"/>
                <a:cs typeface="Arial" panose="020B0604020202020204" pitchFamily="34" charset="0"/>
                <a:sym typeface="Wingdings" panose="05000000000000000000" pitchFamily="2" charset="2"/>
              </a:rPr>
              <a:t> CUL </a:t>
            </a:r>
            <a:r>
              <a:rPr lang="en-AU" b="1" dirty="0">
                <a:solidFill>
                  <a:srgbClr val="0A214D"/>
                </a:solidFill>
                <a:latin typeface="Arial" panose="020B0604020202020204" pitchFamily="34" charset="0"/>
                <a:cs typeface="Arial" panose="020B0604020202020204" pitchFamily="34" charset="0"/>
                <a:sym typeface="Wingdings" panose="05000000000000000000" pitchFamily="2" charset="2"/>
              </a:rPr>
              <a:t>recruited students who were struggling with numeracy and literacy </a:t>
            </a:r>
            <a:r>
              <a:rPr lang="en-AU" dirty="0">
                <a:solidFill>
                  <a:srgbClr val="0A214D"/>
                </a:solidFill>
                <a:latin typeface="Arial" panose="020B0604020202020204" pitchFamily="34" charset="0"/>
                <a:cs typeface="Arial" panose="020B0604020202020204" pitchFamily="34" charset="0"/>
                <a:sym typeface="Wingdings" panose="05000000000000000000" pitchFamily="2" charset="2"/>
              </a:rPr>
              <a:t>and in need of support</a:t>
            </a:r>
          </a:p>
          <a:p>
            <a:pPr marL="285750" indent="-285750">
              <a:buFont typeface="Arial" panose="020B0604020202020204" pitchFamily="34" charset="0"/>
              <a:buChar char="•"/>
            </a:pPr>
            <a:r>
              <a:rPr lang="en-AU" dirty="0">
                <a:solidFill>
                  <a:srgbClr val="0A214D"/>
                </a:solidFill>
                <a:latin typeface="Arial" panose="020B0604020202020204" pitchFamily="34" charset="0"/>
                <a:cs typeface="Arial" panose="020B0604020202020204" pitchFamily="34" charset="0"/>
                <a:sym typeface="Wingdings" panose="05000000000000000000" pitchFamily="2" charset="2"/>
              </a:rPr>
              <a:t>Reference group is relatively </a:t>
            </a:r>
            <a:r>
              <a:rPr lang="en-AU" b="1" dirty="0">
                <a:solidFill>
                  <a:srgbClr val="0A214D"/>
                </a:solidFill>
                <a:latin typeface="Arial" panose="020B0604020202020204" pitchFamily="34" charset="0"/>
                <a:cs typeface="Arial" panose="020B0604020202020204" pitchFamily="34" charset="0"/>
                <a:sym typeface="Wingdings" panose="05000000000000000000" pitchFamily="2" charset="2"/>
              </a:rPr>
              <a:t>close to the Australian norm </a:t>
            </a:r>
            <a:r>
              <a:rPr lang="en-AU" dirty="0">
                <a:solidFill>
                  <a:srgbClr val="0A214D"/>
                </a:solidFill>
                <a:latin typeface="Arial" panose="020B0604020202020204" pitchFamily="34" charset="0"/>
                <a:cs typeface="Arial" panose="020B0604020202020204" pitchFamily="34" charset="0"/>
                <a:sym typeface="Wingdings" panose="05000000000000000000" pitchFamily="2" charset="2"/>
              </a:rPr>
              <a:t>and can be used for comparison purposes.</a:t>
            </a:r>
            <a:endParaRPr lang="en-AU" dirty="0">
              <a:solidFill>
                <a:srgbClr val="0A214D"/>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BF5AA78E-60A6-67C1-F0B8-EC1695DB8780}"/>
              </a:ext>
            </a:extLst>
          </p:cNvPr>
          <p:cNvSpPr txBox="1"/>
          <p:nvPr/>
        </p:nvSpPr>
        <p:spPr>
          <a:xfrm>
            <a:off x="57149" y="2905780"/>
            <a:ext cx="6191251" cy="523220"/>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Figure 1: </a:t>
            </a:r>
            <a:r>
              <a:rPr lang="en-US" sz="1400" dirty="0">
                <a:latin typeface="Arial" panose="020B0604020202020204" pitchFamily="34" charset="0"/>
                <a:cs typeface="Arial" panose="020B0604020202020204" pitchFamily="34" charset="0"/>
              </a:rPr>
              <a:t>Average pre-program numeracy scores of CUL students compared to the Australian norm and reference group, by Year level </a:t>
            </a:r>
            <a:endParaRPr lang="en-AU" sz="14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8159B6DD-C541-AE53-EC82-FD322A318E5D}"/>
              </a:ext>
            </a:extLst>
          </p:cNvPr>
          <p:cNvSpPr txBox="1"/>
          <p:nvPr/>
        </p:nvSpPr>
        <p:spPr>
          <a:xfrm>
            <a:off x="6096000" y="2927063"/>
            <a:ext cx="5993131" cy="523220"/>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Figure 2: </a:t>
            </a:r>
            <a:r>
              <a:rPr lang="en-US" sz="1400" dirty="0">
                <a:latin typeface="Arial" panose="020B0604020202020204" pitchFamily="34" charset="0"/>
                <a:cs typeface="Arial" panose="020B0604020202020204" pitchFamily="34" charset="0"/>
              </a:rPr>
              <a:t>Average pre-program literacy scores of CUL students compared to the Australian norm and reference group, by Year level </a:t>
            </a:r>
            <a:endParaRPr lang="en-AU" sz="1400" dirty="0">
              <a:latin typeface="Arial" panose="020B0604020202020204" pitchFamily="34" charset="0"/>
              <a:cs typeface="Arial" panose="020B0604020202020204" pitchFamily="34" charset="0"/>
            </a:endParaRPr>
          </a:p>
        </p:txBody>
      </p:sp>
      <p:pic>
        <p:nvPicPr>
          <p:cNvPr id="18" name="Content Placeholder 17">
            <a:extLst>
              <a:ext uri="{FF2B5EF4-FFF2-40B4-BE49-F238E27FC236}">
                <a16:creationId xmlns:a16="http://schemas.microsoft.com/office/drawing/2014/main" id="{F3CA4762-D356-0650-D7CA-747AC0832E5E}"/>
              </a:ext>
            </a:extLst>
          </p:cNvPr>
          <p:cNvPicPr>
            <a:picLocks noGrp="1" noChangeAspect="1"/>
          </p:cNvPicPr>
          <p:nvPr>
            <p:ph idx="1"/>
          </p:nvPr>
        </p:nvPicPr>
        <p:blipFill>
          <a:blip r:embed="rId2"/>
          <a:stretch>
            <a:fillRect/>
          </a:stretch>
        </p:blipFill>
        <p:spPr>
          <a:xfrm>
            <a:off x="6164153" y="3465523"/>
            <a:ext cx="5932877" cy="2772000"/>
          </a:xfrm>
          <a:ln>
            <a:solidFill>
              <a:schemeClr val="tx2">
                <a:lumMod val="50000"/>
              </a:schemeClr>
            </a:solidFill>
          </a:ln>
        </p:spPr>
      </p:pic>
      <p:pic>
        <p:nvPicPr>
          <p:cNvPr id="16" name="Picture 15">
            <a:extLst>
              <a:ext uri="{FF2B5EF4-FFF2-40B4-BE49-F238E27FC236}">
                <a16:creationId xmlns:a16="http://schemas.microsoft.com/office/drawing/2014/main" id="{354154E5-ADBD-FE09-4204-5AECE3C9CFF8}"/>
              </a:ext>
            </a:extLst>
          </p:cNvPr>
          <p:cNvPicPr>
            <a:picLocks noChangeAspect="1"/>
          </p:cNvPicPr>
          <p:nvPr/>
        </p:nvPicPr>
        <p:blipFill>
          <a:blip r:embed="rId3"/>
          <a:stretch>
            <a:fillRect/>
          </a:stretch>
        </p:blipFill>
        <p:spPr>
          <a:xfrm>
            <a:off x="102869" y="3465523"/>
            <a:ext cx="5880599" cy="2772000"/>
          </a:xfrm>
          <a:prstGeom prst="rect">
            <a:avLst/>
          </a:prstGeom>
          <a:ln>
            <a:solidFill>
              <a:schemeClr val="tx2">
                <a:lumMod val="50000"/>
              </a:schemeClr>
            </a:solidFill>
          </a:ln>
        </p:spPr>
      </p:pic>
    </p:spTree>
    <p:extLst>
      <p:ext uri="{BB962C8B-B14F-4D97-AF65-F5344CB8AC3E}">
        <p14:creationId xmlns:p14="http://schemas.microsoft.com/office/powerpoint/2010/main" val="1123310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70F0A656-4336-D257-51C3-03F85458F86C}"/>
              </a:ext>
            </a:extLst>
          </p:cNvPr>
          <p:cNvSpPr>
            <a:spLocks noGrp="1"/>
          </p:cNvSpPr>
          <p:nvPr>
            <p:ph type="title"/>
          </p:nvPr>
        </p:nvSpPr>
        <p:spPr>
          <a:xfrm>
            <a:off x="393091" y="461984"/>
            <a:ext cx="9182424" cy="1047323"/>
          </a:xfrm>
        </p:spPr>
        <p:txBody>
          <a:bodyPr/>
          <a:lstStyle/>
          <a:p>
            <a:r>
              <a:rPr lang="en-US" dirty="0"/>
              <a:t>CUL participants’ skills pre and post program</a:t>
            </a:r>
          </a:p>
        </p:txBody>
      </p:sp>
      <p:sp>
        <p:nvSpPr>
          <p:cNvPr id="5" name="Footer Placeholder 4">
            <a:extLst>
              <a:ext uri="{FF2B5EF4-FFF2-40B4-BE49-F238E27FC236}">
                <a16:creationId xmlns:a16="http://schemas.microsoft.com/office/drawing/2014/main" id="{157604AB-3360-42AC-8307-2EB46EC50450}"/>
              </a:ext>
            </a:extLst>
          </p:cNvPr>
          <p:cNvSpPr>
            <a:spLocks noGrp="1"/>
          </p:cNvSpPr>
          <p:nvPr>
            <p:ph type="ftr" sz="quarter" idx="14"/>
          </p:nvPr>
        </p:nvSpPr>
        <p:spPr>
          <a:xfrm>
            <a:off x="889200" y="6458400"/>
            <a:ext cx="2560608" cy="216000"/>
          </a:xfrm>
        </p:spPr>
        <p:txBody>
          <a:bodyPr anchor="ctr">
            <a:normAutofit/>
          </a:bodyPr>
          <a:lstStyle/>
          <a:p>
            <a:pPr>
              <a:spcAft>
                <a:spcPts val="600"/>
              </a:spcAft>
            </a:pPr>
            <a:r>
              <a:rPr lang="en-AU"/>
              <a:t>The Smith Family</a:t>
            </a:r>
          </a:p>
        </p:txBody>
      </p:sp>
      <p:sp>
        <p:nvSpPr>
          <p:cNvPr id="6" name="Slide Number Placeholder 5">
            <a:extLst>
              <a:ext uri="{FF2B5EF4-FFF2-40B4-BE49-F238E27FC236}">
                <a16:creationId xmlns:a16="http://schemas.microsoft.com/office/drawing/2014/main" id="{4DD3433C-E227-4DA4-A90C-BC4670F118D1}"/>
              </a:ext>
            </a:extLst>
          </p:cNvPr>
          <p:cNvSpPr>
            <a:spLocks noGrp="1"/>
          </p:cNvSpPr>
          <p:nvPr>
            <p:ph type="sldNum" sz="quarter" idx="15"/>
          </p:nvPr>
        </p:nvSpPr>
        <p:spPr>
          <a:xfrm>
            <a:off x="597600" y="6451200"/>
            <a:ext cx="223745" cy="216000"/>
          </a:xfrm>
        </p:spPr>
        <p:txBody>
          <a:bodyPr anchor="ctr">
            <a:normAutofit/>
          </a:bodyPr>
          <a:lstStyle/>
          <a:p>
            <a:pPr>
              <a:spcAft>
                <a:spcPts val="600"/>
              </a:spcAft>
            </a:pPr>
            <a:fld id="{701659A3-48E7-4852-8A6D-A4F0E88FDBAC}" type="slidenum">
              <a:rPr lang="en-AU" sz="800" smtClean="0"/>
              <a:pPr>
                <a:spcAft>
                  <a:spcPts val="600"/>
                </a:spcAft>
              </a:pPr>
              <a:t>7</a:t>
            </a:fld>
            <a:endParaRPr lang="en-AU" sz="800"/>
          </a:p>
        </p:txBody>
      </p:sp>
      <p:sp>
        <p:nvSpPr>
          <p:cNvPr id="3" name="TextBox 2">
            <a:extLst>
              <a:ext uri="{FF2B5EF4-FFF2-40B4-BE49-F238E27FC236}">
                <a16:creationId xmlns:a16="http://schemas.microsoft.com/office/drawing/2014/main" id="{C5650DBE-B786-BB60-4852-3770969AAE26}"/>
              </a:ext>
            </a:extLst>
          </p:cNvPr>
          <p:cNvSpPr txBox="1"/>
          <p:nvPr/>
        </p:nvSpPr>
        <p:spPr>
          <a:xfrm>
            <a:off x="393091" y="1443888"/>
            <a:ext cx="10864522" cy="646331"/>
          </a:xfrm>
          <a:prstGeom prst="rect">
            <a:avLst/>
          </a:prstGeom>
          <a:noFill/>
        </p:spPr>
        <p:txBody>
          <a:bodyPr wrap="square">
            <a:spAutoFit/>
          </a:bodyPr>
          <a:lstStyle/>
          <a:p>
            <a:pPr marL="285750" indent="-285750">
              <a:spcBef>
                <a:spcPts val="1200"/>
              </a:spcBef>
              <a:buFont typeface="Arial" panose="020B0604020202020204" pitchFamily="34" charset="0"/>
              <a:buChar char="•"/>
            </a:pPr>
            <a:r>
              <a:rPr lang="en-AU" sz="1800" dirty="0">
                <a:solidFill>
                  <a:srgbClr val="0A214D"/>
                </a:solidFill>
                <a:latin typeface="Arial" panose="020B0604020202020204" pitchFamily="34" charset="0"/>
                <a:cs typeface="Arial" panose="020B0604020202020204" pitchFamily="34" charset="0"/>
              </a:rPr>
              <a:t>After completing CUL average numeracy and literacy scores of participants </a:t>
            </a:r>
            <a:r>
              <a:rPr lang="en-AU" sz="1800" b="1" dirty="0">
                <a:solidFill>
                  <a:srgbClr val="0A214D"/>
                </a:solidFill>
                <a:latin typeface="Arial" panose="020B0604020202020204" pitchFamily="34" charset="0"/>
                <a:cs typeface="Arial" panose="020B0604020202020204" pitchFamily="34" charset="0"/>
              </a:rPr>
              <a:t>improved across all year levels</a:t>
            </a:r>
            <a:r>
              <a:rPr lang="en-AU" sz="1800" dirty="0">
                <a:solidFill>
                  <a:srgbClr val="0A214D"/>
                </a:solidFill>
                <a:latin typeface="Arial" panose="020B0604020202020204" pitchFamily="34" charset="0"/>
                <a:cs typeface="Arial" panose="020B0604020202020204" pitchFamily="34" charset="0"/>
              </a:rPr>
              <a:t>.</a:t>
            </a:r>
            <a:endParaRPr lang="en-AU" sz="1800" dirty="0">
              <a:solidFill>
                <a:srgbClr val="0A214D"/>
              </a:solidFill>
              <a:latin typeface="Arial" panose="020B0604020202020204" pitchFamily="34" charset="0"/>
              <a:cs typeface="Arial" panose="020B0604020202020204" pitchFamily="34" charset="0"/>
              <a:sym typeface="Wingdings" panose="05000000000000000000" pitchFamily="2" charset="2"/>
            </a:endParaRPr>
          </a:p>
        </p:txBody>
      </p:sp>
      <p:sp>
        <p:nvSpPr>
          <p:cNvPr id="4" name="TextBox 3">
            <a:extLst>
              <a:ext uri="{FF2B5EF4-FFF2-40B4-BE49-F238E27FC236}">
                <a16:creationId xmlns:a16="http://schemas.microsoft.com/office/drawing/2014/main" id="{03FBE1C6-A27C-3B1D-5EA1-96936970C713}"/>
              </a:ext>
            </a:extLst>
          </p:cNvPr>
          <p:cNvSpPr txBox="1"/>
          <p:nvPr/>
        </p:nvSpPr>
        <p:spPr>
          <a:xfrm>
            <a:off x="0" y="2463211"/>
            <a:ext cx="6191251" cy="523220"/>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Figure 3: </a:t>
            </a:r>
            <a:r>
              <a:rPr lang="en-US" sz="1400" dirty="0">
                <a:latin typeface="Arial" panose="020B0604020202020204" pitchFamily="34" charset="0"/>
                <a:cs typeface="Arial" panose="020B0604020202020204" pitchFamily="34" charset="0"/>
              </a:rPr>
              <a:t>Average pre and post-program numeracy scores of CUL students, by Year level </a:t>
            </a:r>
            <a:endParaRPr lang="en-AU" sz="14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85223098-B3F0-175B-4230-EA0420D1A280}"/>
              </a:ext>
            </a:extLst>
          </p:cNvPr>
          <p:cNvSpPr txBox="1"/>
          <p:nvPr/>
        </p:nvSpPr>
        <p:spPr>
          <a:xfrm>
            <a:off x="6096720" y="2449101"/>
            <a:ext cx="5992683" cy="523220"/>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Figure 4: </a:t>
            </a:r>
            <a:r>
              <a:rPr lang="en-US" sz="1400" dirty="0">
                <a:latin typeface="Arial" panose="020B0604020202020204" pitchFamily="34" charset="0"/>
                <a:cs typeface="Arial" panose="020B0604020202020204" pitchFamily="34" charset="0"/>
              </a:rPr>
              <a:t>Average pre and post-program literacy scores of CUL students, by Year level </a:t>
            </a:r>
            <a:endParaRPr lang="en-AU" sz="1400" dirty="0">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EBF79E42-A2A0-492B-9585-9CE81E8EB3A7}"/>
              </a:ext>
            </a:extLst>
          </p:cNvPr>
          <p:cNvPicPr>
            <a:picLocks noChangeAspect="1"/>
          </p:cNvPicPr>
          <p:nvPr/>
        </p:nvPicPr>
        <p:blipFill>
          <a:blip r:embed="rId2"/>
          <a:stretch>
            <a:fillRect/>
          </a:stretch>
        </p:blipFill>
        <p:spPr>
          <a:xfrm>
            <a:off x="102599" y="3199936"/>
            <a:ext cx="5904000" cy="2557727"/>
          </a:xfrm>
          <a:prstGeom prst="rect">
            <a:avLst/>
          </a:prstGeom>
          <a:ln>
            <a:solidFill>
              <a:schemeClr val="tx2">
                <a:lumMod val="50000"/>
              </a:schemeClr>
            </a:solidFill>
          </a:ln>
        </p:spPr>
      </p:pic>
      <p:pic>
        <p:nvPicPr>
          <p:cNvPr id="18" name="Picture 17">
            <a:extLst>
              <a:ext uri="{FF2B5EF4-FFF2-40B4-BE49-F238E27FC236}">
                <a16:creationId xmlns:a16="http://schemas.microsoft.com/office/drawing/2014/main" id="{FE0045EB-391C-372A-E28F-42F3F515526C}"/>
              </a:ext>
            </a:extLst>
          </p:cNvPr>
          <p:cNvPicPr>
            <a:picLocks noChangeAspect="1"/>
          </p:cNvPicPr>
          <p:nvPr/>
        </p:nvPicPr>
        <p:blipFill>
          <a:blip r:embed="rId3"/>
          <a:stretch>
            <a:fillRect/>
          </a:stretch>
        </p:blipFill>
        <p:spPr>
          <a:xfrm>
            <a:off x="6185403" y="2985849"/>
            <a:ext cx="5904000" cy="2772649"/>
          </a:xfrm>
          <a:prstGeom prst="rect">
            <a:avLst/>
          </a:prstGeom>
          <a:ln>
            <a:solidFill>
              <a:schemeClr val="tx2">
                <a:lumMod val="50000"/>
              </a:schemeClr>
            </a:solidFill>
          </a:ln>
        </p:spPr>
      </p:pic>
    </p:spTree>
    <p:extLst>
      <p:ext uri="{BB962C8B-B14F-4D97-AF65-F5344CB8AC3E}">
        <p14:creationId xmlns:p14="http://schemas.microsoft.com/office/powerpoint/2010/main" val="1508458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70F0A656-4336-D257-51C3-03F85458F86C}"/>
              </a:ext>
            </a:extLst>
          </p:cNvPr>
          <p:cNvSpPr>
            <a:spLocks noGrp="1"/>
          </p:cNvSpPr>
          <p:nvPr>
            <p:ph type="title"/>
          </p:nvPr>
        </p:nvSpPr>
        <p:spPr>
          <a:xfrm>
            <a:off x="299155" y="365624"/>
            <a:ext cx="9030490" cy="1047323"/>
          </a:xfrm>
        </p:spPr>
        <p:txBody>
          <a:bodyPr/>
          <a:lstStyle/>
          <a:p>
            <a:r>
              <a:rPr lang="en-US" sz="2400" dirty="0"/>
              <a:t>Participants’ progress compared to expected progress</a:t>
            </a:r>
          </a:p>
        </p:txBody>
      </p:sp>
      <p:sp>
        <p:nvSpPr>
          <p:cNvPr id="5" name="Footer Placeholder 4">
            <a:extLst>
              <a:ext uri="{FF2B5EF4-FFF2-40B4-BE49-F238E27FC236}">
                <a16:creationId xmlns:a16="http://schemas.microsoft.com/office/drawing/2014/main" id="{157604AB-3360-42AC-8307-2EB46EC50450}"/>
              </a:ext>
            </a:extLst>
          </p:cNvPr>
          <p:cNvSpPr>
            <a:spLocks noGrp="1"/>
          </p:cNvSpPr>
          <p:nvPr>
            <p:ph type="ftr" sz="quarter" idx="14"/>
          </p:nvPr>
        </p:nvSpPr>
        <p:spPr>
          <a:xfrm>
            <a:off x="889200" y="6458400"/>
            <a:ext cx="2560608" cy="216000"/>
          </a:xfrm>
        </p:spPr>
        <p:txBody>
          <a:bodyPr anchor="ctr">
            <a:normAutofit/>
          </a:bodyPr>
          <a:lstStyle/>
          <a:p>
            <a:pPr>
              <a:spcAft>
                <a:spcPts val="600"/>
              </a:spcAft>
            </a:pPr>
            <a:r>
              <a:rPr lang="en-AU"/>
              <a:t>The Smith Family</a:t>
            </a:r>
          </a:p>
        </p:txBody>
      </p:sp>
      <p:sp>
        <p:nvSpPr>
          <p:cNvPr id="6" name="Slide Number Placeholder 5">
            <a:extLst>
              <a:ext uri="{FF2B5EF4-FFF2-40B4-BE49-F238E27FC236}">
                <a16:creationId xmlns:a16="http://schemas.microsoft.com/office/drawing/2014/main" id="{4DD3433C-E227-4DA4-A90C-BC4670F118D1}"/>
              </a:ext>
            </a:extLst>
          </p:cNvPr>
          <p:cNvSpPr>
            <a:spLocks noGrp="1"/>
          </p:cNvSpPr>
          <p:nvPr>
            <p:ph type="sldNum" sz="quarter" idx="15"/>
          </p:nvPr>
        </p:nvSpPr>
        <p:spPr>
          <a:xfrm>
            <a:off x="597600" y="6451200"/>
            <a:ext cx="223745" cy="216000"/>
          </a:xfrm>
        </p:spPr>
        <p:txBody>
          <a:bodyPr anchor="ctr">
            <a:normAutofit/>
          </a:bodyPr>
          <a:lstStyle/>
          <a:p>
            <a:pPr>
              <a:spcAft>
                <a:spcPts val="600"/>
              </a:spcAft>
            </a:pPr>
            <a:fld id="{701659A3-48E7-4852-8A6D-A4F0E88FDBAC}" type="slidenum">
              <a:rPr lang="en-AU" sz="800" smtClean="0"/>
              <a:pPr>
                <a:spcAft>
                  <a:spcPts val="600"/>
                </a:spcAft>
              </a:pPr>
              <a:t>8</a:t>
            </a:fld>
            <a:endParaRPr lang="en-AU" sz="800"/>
          </a:p>
        </p:txBody>
      </p:sp>
      <p:sp>
        <p:nvSpPr>
          <p:cNvPr id="3" name="TextBox 2">
            <a:extLst>
              <a:ext uri="{FF2B5EF4-FFF2-40B4-BE49-F238E27FC236}">
                <a16:creationId xmlns:a16="http://schemas.microsoft.com/office/drawing/2014/main" id="{8B8BAB22-1DE7-9100-A473-611FE5CD9636}"/>
              </a:ext>
            </a:extLst>
          </p:cNvPr>
          <p:cNvSpPr txBox="1"/>
          <p:nvPr/>
        </p:nvSpPr>
        <p:spPr>
          <a:xfrm>
            <a:off x="6880800" y="1593251"/>
            <a:ext cx="5141311" cy="5170646"/>
          </a:xfrm>
          <a:prstGeom prst="rect">
            <a:avLst/>
          </a:prstGeom>
          <a:noFill/>
        </p:spPr>
        <p:txBody>
          <a:bodyPr wrap="square">
            <a:spAutoFit/>
          </a:bodyPr>
          <a:lstStyle/>
          <a:p>
            <a:pPr marL="179388" indent="-179388">
              <a:spcAft>
                <a:spcPts val="600"/>
              </a:spcAft>
              <a:buFont typeface="Arial" panose="020B0604020202020204" pitchFamily="34" charset="0"/>
              <a:buChar char="•"/>
            </a:pPr>
            <a:r>
              <a:rPr lang="en-AU" sz="1500" dirty="0">
                <a:solidFill>
                  <a:srgbClr val="0A214D"/>
                </a:solidFill>
                <a:latin typeface="Arial" panose="020B0604020202020204" pitchFamily="34" charset="0"/>
                <a:cs typeface="Arial" panose="020B0604020202020204" pitchFamily="34" charset="0"/>
              </a:rPr>
              <a:t>Reference group completed PATs twice, </a:t>
            </a:r>
            <a:r>
              <a:rPr lang="en-AU" sz="1500" b="1" dirty="0">
                <a:solidFill>
                  <a:srgbClr val="0A214D"/>
                </a:solidFill>
                <a:latin typeface="Arial" panose="020B0604020202020204" pitchFamily="34" charset="0"/>
                <a:cs typeface="Arial" panose="020B0604020202020204" pitchFamily="34" charset="0"/>
              </a:rPr>
              <a:t>6 months apart</a:t>
            </a:r>
            <a:r>
              <a:rPr lang="en-AU" sz="1500" dirty="0">
                <a:solidFill>
                  <a:srgbClr val="0A214D"/>
                </a:solidFill>
                <a:latin typeface="Arial" panose="020B0604020202020204" pitchFamily="34" charset="0"/>
                <a:cs typeface="Arial" panose="020B0604020202020204" pitchFamily="34" charset="0"/>
              </a:rPr>
              <a:t>, as did CUL group. </a:t>
            </a:r>
            <a:r>
              <a:rPr lang="en-AU" sz="1500" dirty="0">
                <a:solidFill>
                  <a:srgbClr val="0A214D"/>
                </a:solidFill>
                <a:latin typeface="Arial" panose="020B0604020202020204" pitchFamily="34" charset="0"/>
                <a:cs typeface="Arial" panose="020B0604020202020204" pitchFamily="34" charset="0"/>
                <a:sym typeface="Wingdings" panose="05000000000000000000" pitchFamily="2" charset="2"/>
              </a:rPr>
              <a:t>Individual CUL students’ progress was </a:t>
            </a:r>
            <a:r>
              <a:rPr lang="en-AU" sz="1500" b="1" dirty="0">
                <a:solidFill>
                  <a:srgbClr val="0A214D"/>
                </a:solidFill>
                <a:latin typeface="Arial" panose="020B0604020202020204" pitchFamily="34" charset="0"/>
                <a:cs typeface="Arial" panose="020B0604020202020204" pitchFamily="34" charset="0"/>
                <a:sym typeface="Wingdings" panose="05000000000000000000" pitchFamily="2" charset="2"/>
              </a:rPr>
              <a:t>compared</a:t>
            </a:r>
            <a:r>
              <a:rPr lang="en-AU" sz="1500" dirty="0">
                <a:solidFill>
                  <a:srgbClr val="0A214D"/>
                </a:solidFill>
                <a:latin typeface="Arial" panose="020B0604020202020204" pitchFamily="34" charset="0"/>
                <a:cs typeface="Arial" panose="020B0604020202020204" pitchFamily="34" charset="0"/>
                <a:sym typeface="Wingdings" panose="05000000000000000000" pitchFamily="2" charset="2"/>
              </a:rPr>
              <a:t> to students in the reference group who were in the </a:t>
            </a:r>
            <a:r>
              <a:rPr lang="en-AU" sz="1500" b="1" dirty="0">
                <a:solidFill>
                  <a:srgbClr val="0A214D"/>
                </a:solidFill>
                <a:latin typeface="Arial" panose="020B0604020202020204" pitchFamily="34" charset="0"/>
                <a:cs typeface="Arial" panose="020B0604020202020204" pitchFamily="34" charset="0"/>
                <a:sym typeface="Wingdings" panose="05000000000000000000" pitchFamily="2" charset="2"/>
              </a:rPr>
              <a:t>same Year level </a:t>
            </a:r>
            <a:r>
              <a:rPr lang="en-AU" sz="1500" dirty="0">
                <a:solidFill>
                  <a:srgbClr val="0A214D"/>
                </a:solidFill>
                <a:latin typeface="Arial" panose="020B0604020202020204" pitchFamily="34" charset="0"/>
                <a:cs typeface="Arial" panose="020B0604020202020204" pitchFamily="34" charset="0"/>
                <a:sym typeface="Wingdings" panose="05000000000000000000" pitchFamily="2" charset="2"/>
              </a:rPr>
              <a:t>and with </a:t>
            </a:r>
            <a:r>
              <a:rPr lang="en-AU" sz="1500" b="1" dirty="0">
                <a:solidFill>
                  <a:srgbClr val="0A214D"/>
                </a:solidFill>
                <a:latin typeface="Arial" panose="020B0604020202020204" pitchFamily="34" charset="0"/>
                <a:cs typeface="Arial" panose="020B0604020202020204" pitchFamily="34" charset="0"/>
                <a:sym typeface="Wingdings" panose="05000000000000000000" pitchFamily="2" charset="2"/>
              </a:rPr>
              <a:t>similar scores </a:t>
            </a:r>
            <a:r>
              <a:rPr lang="en-AU" sz="1500" dirty="0">
                <a:solidFill>
                  <a:srgbClr val="0A214D"/>
                </a:solidFill>
                <a:latin typeface="Arial" panose="020B0604020202020204" pitchFamily="34" charset="0"/>
                <a:cs typeface="Arial" panose="020B0604020202020204" pitchFamily="34" charset="0"/>
                <a:sym typeface="Wingdings" panose="05000000000000000000" pitchFamily="2" charset="2"/>
              </a:rPr>
              <a:t>at the start of the program.</a:t>
            </a:r>
            <a:br>
              <a:rPr lang="en-AU" sz="1500" dirty="0">
                <a:solidFill>
                  <a:srgbClr val="0A214D"/>
                </a:solidFill>
                <a:latin typeface="Arial" panose="020B0604020202020204" pitchFamily="34" charset="0"/>
                <a:cs typeface="Arial" panose="020B0604020202020204" pitchFamily="34" charset="0"/>
                <a:sym typeface="Wingdings" panose="05000000000000000000" pitchFamily="2" charset="2"/>
              </a:rPr>
            </a:br>
            <a:r>
              <a:rPr lang="en-AU" sz="1500" dirty="0">
                <a:solidFill>
                  <a:srgbClr val="0A214D"/>
                </a:solidFill>
                <a:latin typeface="Arial" panose="020B0604020202020204" pitchFamily="34" charset="0"/>
                <a:cs typeface="Arial" panose="020B0604020202020204" pitchFamily="34" charset="0"/>
                <a:sym typeface="Wingdings" panose="05000000000000000000" pitchFamily="2" charset="2"/>
              </a:rPr>
              <a:t> </a:t>
            </a:r>
          </a:p>
          <a:p>
            <a:pPr marL="179388" indent="-179388">
              <a:spcAft>
                <a:spcPts val="600"/>
              </a:spcAft>
              <a:buFont typeface="Arial" panose="020B0604020202020204" pitchFamily="34" charset="0"/>
              <a:buChar char="•"/>
            </a:pPr>
            <a:r>
              <a:rPr lang="en-AU" sz="1500" b="1" dirty="0">
                <a:solidFill>
                  <a:srgbClr val="0A214D"/>
                </a:solidFill>
                <a:latin typeface="Arial" panose="020B0604020202020204" pitchFamily="34" charset="0"/>
                <a:cs typeface="Arial" panose="020B0604020202020204" pitchFamily="34" charset="0"/>
                <a:sym typeface="Wingdings" panose="05000000000000000000" pitchFamily="2" charset="2"/>
              </a:rPr>
              <a:t>67% of CUL </a:t>
            </a:r>
            <a:r>
              <a:rPr lang="en-AU" sz="1500" dirty="0">
                <a:solidFill>
                  <a:srgbClr val="0A214D"/>
                </a:solidFill>
                <a:latin typeface="Arial" panose="020B0604020202020204" pitchFamily="34" charset="0"/>
                <a:cs typeface="Arial" panose="020B0604020202020204" pitchFamily="34" charset="0"/>
                <a:sym typeface="Wingdings" panose="05000000000000000000" pitchFamily="2" charset="2"/>
              </a:rPr>
              <a:t>students made numeracy </a:t>
            </a:r>
            <a:r>
              <a:rPr lang="en-AU" sz="1500" b="1" dirty="0">
                <a:solidFill>
                  <a:srgbClr val="0A214D"/>
                </a:solidFill>
                <a:latin typeface="Arial" panose="020B0604020202020204" pitchFamily="34" charset="0"/>
                <a:cs typeface="Arial" panose="020B0604020202020204" pitchFamily="34" charset="0"/>
                <a:sym typeface="Wingdings" panose="05000000000000000000" pitchFamily="2" charset="2"/>
              </a:rPr>
              <a:t>progress above </a:t>
            </a:r>
            <a:r>
              <a:rPr lang="en-AU" sz="1500" dirty="0">
                <a:solidFill>
                  <a:srgbClr val="0A214D"/>
                </a:solidFill>
                <a:latin typeface="Arial" panose="020B0604020202020204" pitchFamily="34" charset="0"/>
                <a:cs typeface="Arial" panose="020B0604020202020204" pitchFamily="34" charset="0"/>
                <a:sym typeface="Wingdings" panose="05000000000000000000" pitchFamily="2" charset="2"/>
              </a:rPr>
              <a:t>that of comparable students in the reference group. </a:t>
            </a:r>
            <a:r>
              <a:rPr lang="en-AU" sz="1500" b="1" dirty="0">
                <a:solidFill>
                  <a:srgbClr val="0A214D"/>
                </a:solidFill>
                <a:latin typeface="Arial" panose="020B0604020202020204" pitchFamily="34" charset="0"/>
                <a:cs typeface="Arial" panose="020B0604020202020204" pitchFamily="34" charset="0"/>
                <a:sym typeface="Wingdings" panose="05000000000000000000" pitchFamily="2" charset="2"/>
              </a:rPr>
              <a:t>53% </a:t>
            </a:r>
            <a:r>
              <a:rPr lang="en-AU" sz="1500" dirty="0">
                <a:solidFill>
                  <a:srgbClr val="0A214D"/>
                </a:solidFill>
                <a:latin typeface="Arial" panose="020B0604020202020204" pitchFamily="34" charset="0"/>
                <a:cs typeface="Arial" panose="020B0604020202020204" pitchFamily="34" charset="0"/>
                <a:sym typeface="Wingdings" panose="05000000000000000000" pitchFamily="2" charset="2"/>
              </a:rPr>
              <a:t>did so in </a:t>
            </a:r>
            <a:r>
              <a:rPr lang="en-AU" sz="1500" b="1" dirty="0">
                <a:solidFill>
                  <a:srgbClr val="0A214D"/>
                </a:solidFill>
                <a:latin typeface="Arial" panose="020B0604020202020204" pitchFamily="34" charset="0"/>
                <a:cs typeface="Arial" panose="020B0604020202020204" pitchFamily="34" charset="0"/>
                <a:sym typeface="Wingdings" panose="05000000000000000000" pitchFamily="2" charset="2"/>
              </a:rPr>
              <a:t>literacy</a:t>
            </a:r>
            <a:r>
              <a:rPr lang="en-AU" sz="1500" dirty="0">
                <a:solidFill>
                  <a:srgbClr val="0A214D"/>
                </a:solidFill>
                <a:latin typeface="Arial" panose="020B0604020202020204" pitchFamily="34" charset="0"/>
                <a:cs typeface="Arial" panose="020B0604020202020204" pitchFamily="34" charset="0"/>
                <a:sym typeface="Wingdings" panose="05000000000000000000" pitchFamily="2" charset="2"/>
              </a:rPr>
              <a:t>.</a:t>
            </a:r>
            <a:br>
              <a:rPr lang="en-AU" sz="1500" dirty="0">
                <a:solidFill>
                  <a:srgbClr val="0A214D"/>
                </a:solidFill>
                <a:latin typeface="Arial" panose="020B0604020202020204" pitchFamily="34" charset="0"/>
                <a:cs typeface="Arial" panose="020B0604020202020204" pitchFamily="34" charset="0"/>
                <a:sym typeface="Wingdings" panose="05000000000000000000" pitchFamily="2" charset="2"/>
              </a:rPr>
            </a:br>
            <a:endParaRPr lang="en-AU" sz="1500" dirty="0">
              <a:solidFill>
                <a:srgbClr val="0A214D"/>
              </a:solidFill>
              <a:latin typeface="Arial" panose="020B0604020202020204" pitchFamily="34" charset="0"/>
              <a:cs typeface="Arial" panose="020B0604020202020204" pitchFamily="34" charset="0"/>
              <a:sym typeface="Wingdings" panose="05000000000000000000" pitchFamily="2" charset="2"/>
            </a:endParaRPr>
          </a:p>
          <a:p>
            <a:pPr marL="179388" indent="-179388">
              <a:spcAft>
                <a:spcPts val="600"/>
              </a:spcAft>
              <a:buFont typeface="Arial" panose="020B0604020202020204" pitchFamily="34" charset="0"/>
              <a:buChar char="•"/>
            </a:pPr>
            <a:r>
              <a:rPr lang="en-AU" sz="1500" dirty="0">
                <a:solidFill>
                  <a:srgbClr val="0A214D"/>
                </a:solidFill>
                <a:latin typeface="Arial" panose="020B0604020202020204" pitchFamily="34" charset="0"/>
                <a:cs typeface="Arial" panose="020B0604020202020204" pitchFamily="34" charset="0"/>
                <a:sym typeface="Wingdings" panose="05000000000000000000" pitchFamily="2" charset="2"/>
              </a:rPr>
              <a:t>Across </a:t>
            </a:r>
            <a:r>
              <a:rPr lang="en-AU" sz="1500" b="1" dirty="0">
                <a:solidFill>
                  <a:srgbClr val="0A214D"/>
                </a:solidFill>
                <a:latin typeface="Arial" panose="020B0604020202020204" pitchFamily="34" charset="0"/>
                <a:cs typeface="Arial" panose="020B0604020202020204" pitchFamily="34" charset="0"/>
                <a:sym typeface="Wingdings" panose="05000000000000000000" pitchFamily="2" charset="2"/>
              </a:rPr>
              <a:t>all groups of CUL </a:t>
            </a:r>
            <a:r>
              <a:rPr lang="en-AU" sz="1500" dirty="0">
                <a:solidFill>
                  <a:srgbClr val="0A214D"/>
                </a:solidFill>
                <a:latin typeface="Arial" panose="020B0604020202020204" pitchFamily="34" charset="0"/>
                <a:cs typeface="Arial" panose="020B0604020202020204" pitchFamily="34" charset="0"/>
                <a:sym typeface="Wingdings" panose="05000000000000000000" pitchFamily="2" charset="2"/>
              </a:rPr>
              <a:t>students – gender, Indigeneity, health and disability issues, Year level, location – </a:t>
            </a:r>
            <a:r>
              <a:rPr lang="en-AU" sz="1500" b="1" dirty="0">
                <a:solidFill>
                  <a:srgbClr val="0A214D"/>
                </a:solidFill>
                <a:latin typeface="Arial" panose="020B0604020202020204" pitchFamily="34" charset="0"/>
                <a:cs typeface="Arial" panose="020B0604020202020204" pitchFamily="34" charset="0"/>
                <a:sym typeface="Wingdings" panose="05000000000000000000" pitchFamily="2" charset="2"/>
              </a:rPr>
              <a:t>more than half </a:t>
            </a:r>
            <a:r>
              <a:rPr lang="en-AU" sz="1500" dirty="0">
                <a:solidFill>
                  <a:srgbClr val="0A214D"/>
                </a:solidFill>
                <a:latin typeface="Arial" panose="020B0604020202020204" pitchFamily="34" charset="0"/>
                <a:cs typeface="Arial" panose="020B0604020202020204" pitchFamily="34" charset="0"/>
                <a:sym typeface="Wingdings" panose="05000000000000000000" pitchFamily="2" charset="2"/>
              </a:rPr>
              <a:t>made </a:t>
            </a:r>
            <a:r>
              <a:rPr lang="en-AU" sz="1500" b="1" dirty="0">
                <a:solidFill>
                  <a:srgbClr val="0A214D"/>
                </a:solidFill>
                <a:latin typeface="Arial" panose="020B0604020202020204" pitchFamily="34" charset="0"/>
                <a:cs typeface="Arial" panose="020B0604020202020204" pitchFamily="34" charset="0"/>
                <a:sym typeface="Wingdings" panose="05000000000000000000" pitchFamily="2" charset="2"/>
              </a:rPr>
              <a:t>greater progress in numeracy </a:t>
            </a:r>
            <a:r>
              <a:rPr lang="en-AU" sz="1500" dirty="0">
                <a:solidFill>
                  <a:srgbClr val="0A214D"/>
                </a:solidFill>
                <a:latin typeface="Arial" panose="020B0604020202020204" pitchFamily="34" charset="0"/>
                <a:cs typeface="Arial" panose="020B0604020202020204" pitchFamily="34" charset="0"/>
                <a:sym typeface="Wingdings" panose="05000000000000000000" pitchFamily="2" charset="2"/>
              </a:rPr>
              <a:t>than students in the reference group. </a:t>
            </a:r>
            <a:br>
              <a:rPr lang="en-AU" sz="1500" dirty="0">
                <a:solidFill>
                  <a:srgbClr val="0A214D"/>
                </a:solidFill>
                <a:latin typeface="Arial" panose="020B0604020202020204" pitchFamily="34" charset="0"/>
                <a:cs typeface="Arial" panose="020B0604020202020204" pitchFamily="34" charset="0"/>
                <a:sym typeface="Wingdings" panose="05000000000000000000" pitchFamily="2" charset="2"/>
              </a:rPr>
            </a:br>
            <a:endParaRPr lang="en-AU" sz="1500" dirty="0">
              <a:solidFill>
                <a:srgbClr val="0A214D"/>
              </a:solidFill>
              <a:latin typeface="Arial" panose="020B0604020202020204" pitchFamily="34" charset="0"/>
              <a:cs typeface="Arial" panose="020B0604020202020204" pitchFamily="34" charset="0"/>
              <a:sym typeface="Wingdings" panose="05000000000000000000" pitchFamily="2" charset="2"/>
            </a:endParaRPr>
          </a:p>
          <a:p>
            <a:pPr marL="179388" indent="-179388">
              <a:buFont typeface="Arial" panose="020B0604020202020204" pitchFamily="34" charset="0"/>
              <a:buChar char="•"/>
            </a:pPr>
            <a:r>
              <a:rPr lang="en-AU" sz="1500" dirty="0">
                <a:solidFill>
                  <a:srgbClr val="0A214D"/>
                </a:solidFill>
                <a:latin typeface="Arial" panose="020B0604020202020204" pitchFamily="34" charset="0"/>
                <a:cs typeface="Arial" panose="020B0604020202020204" pitchFamily="34" charset="0"/>
                <a:sym typeface="Wingdings" panose="05000000000000000000" pitchFamily="2" charset="2"/>
              </a:rPr>
              <a:t>CUL students with </a:t>
            </a:r>
            <a:r>
              <a:rPr lang="en-AU" sz="1500" b="1" dirty="0">
                <a:solidFill>
                  <a:srgbClr val="0A214D"/>
                </a:solidFill>
                <a:latin typeface="Arial" panose="020B0604020202020204" pitchFamily="34" charset="0"/>
                <a:cs typeface="Arial" panose="020B0604020202020204" pitchFamily="34" charset="0"/>
                <a:sym typeface="Wingdings" panose="05000000000000000000" pitchFamily="2" charset="2"/>
              </a:rPr>
              <a:t>lower </a:t>
            </a:r>
            <a:r>
              <a:rPr lang="en-AU" sz="1500" dirty="0">
                <a:solidFill>
                  <a:srgbClr val="0A214D"/>
                </a:solidFill>
                <a:latin typeface="Arial" panose="020B0604020202020204" pitchFamily="34" charset="0"/>
                <a:cs typeface="Arial" panose="020B0604020202020204" pitchFamily="34" charset="0"/>
                <a:sym typeface="Wingdings" panose="05000000000000000000" pitchFamily="2" charset="2"/>
              </a:rPr>
              <a:t>pre-program numeracy and literacy skills were more likely than those with higher pre-program skill levels to make </a:t>
            </a:r>
            <a:r>
              <a:rPr lang="en-AU" sz="1500" b="1" dirty="0">
                <a:solidFill>
                  <a:srgbClr val="0A214D"/>
                </a:solidFill>
                <a:latin typeface="Arial" panose="020B0604020202020204" pitchFamily="34" charset="0"/>
                <a:cs typeface="Arial" panose="020B0604020202020204" pitchFamily="34" charset="0"/>
                <a:sym typeface="Wingdings" panose="05000000000000000000" pitchFamily="2" charset="2"/>
              </a:rPr>
              <a:t>progress above </a:t>
            </a:r>
            <a:r>
              <a:rPr lang="en-AU" sz="1500" dirty="0">
                <a:solidFill>
                  <a:srgbClr val="0A214D"/>
                </a:solidFill>
                <a:latin typeface="Arial" panose="020B0604020202020204" pitchFamily="34" charset="0"/>
                <a:cs typeface="Arial" panose="020B0604020202020204" pitchFamily="34" charset="0"/>
                <a:sym typeface="Wingdings" panose="05000000000000000000" pitchFamily="2" charset="2"/>
              </a:rPr>
              <a:t>comparable group</a:t>
            </a:r>
            <a:br>
              <a:rPr lang="en-AU" sz="1500" dirty="0">
                <a:solidFill>
                  <a:srgbClr val="0A214D"/>
                </a:solidFill>
                <a:latin typeface="Arial" panose="020B0604020202020204" pitchFamily="34" charset="0"/>
                <a:cs typeface="Arial" panose="020B0604020202020204" pitchFamily="34" charset="0"/>
                <a:sym typeface="Wingdings" panose="05000000000000000000" pitchFamily="2" charset="2"/>
              </a:rPr>
            </a:br>
            <a:r>
              <a:rPr lang="en-AU" sz="1500" dirty="0">
                <a:solidFill>
                  <a:srgbClr val="0A214D"/>
                </a:solidFill>
                <a:latin typeface="Arial" panose="020B0604020202020204" pitchFamily="34" charset="0"/>
                <a:cs typeface="Arial" panose="020B0604020202020204" pitchFamily="34" charset="0"/>
                <a:sym typeface="Wingdings" panose="05000000000000000000" pitchFamily="2" charset="2"/>
              </a:rPr>
              <a:t>CUL is </a:t>
            </a:r>
            <a:r>
              <a:rPr lang="en-AU" sz="1500" b="1" dirty="0">
                <a:solidFill>
                  <a:srgbClr val="0A214D"/>
                </a:solidFill>
                <a:latin typeface="Arial" panose="020B0604020202020204" pitchFamily="34" charset="0"/>
                <a:cs typeface="Arial" panose="020B0604020202020204" pitchFamily="34" charset="0"/>
                <a:sym typeface="Wingdings" panose="05000000000000000000" pitchFamily="2" charset="2"/>
              </a:rPr>
              <a:t>particularly beneficial </a:t>
            </a:r>
            <a:r>
              <a:rPr lang="en-AU" sz="1500" dirty="0">
                <a:solidFill>
                  <a:srgbClr val="0A214D"/>
                </a:solidFill>
                <a:latin typeface="Arial" panose="020B0604020202020204" pitchFamily="34" charset="0"/>
                <a:cs typeface="Arial" panose="020B0604020202020204" pitchFamily="34" charset="0"/>
                <a:sym typeface="Wingdings" panose="05000000000000000000" pitchFamily="2" charset="2"/>
              </a:rPr>
              <a:t>to students who are </a:t>
            </a:r>
            <a:r>
              <a:rPr lang="en-AU" sz="1500" b="1" dirty="0">
                <a:solidFill>
                  <a:srgbClr val="0A214D"/>
                </a:solidFill>
                <a:latin typeface="Arial" panose="020B0604020202020204" pitchFamily="34" charset="0"/>
                <a:cs typeface="Arial" panose="020B0604020202020204" pitchFamily="34" charset="0"/>
                <a:sym typeface="Wingdings" panose="05000000000000000000" pitchFamily="2" charset="2"/>
              </a:rPr>
              <a:t>furthest behind</a:t>
            </a:r>
            <a:r>
              <a:rPr lang="en-AU" sz="1500" dirty="0">
                <a:solidFill>
                  <a:srgbClr val="0A214D"/>
                </a:solidFill>
                <a:latin typeface="Arial" panose="020B0604020202020204" pitchFamily="34" charset="0"/>
                <a:cs typeface="Arial" panose="020B0604020202020204" pitchFamily="34" charset="0"/>
                <a:sym typeface="Wingdings" panose="05000000000000000000" pitchFamily="2" charset="2"/>
              </a:rPr>
              <a:t>. </a:t>
            </a:r>
          </a:p>
        </p:txBody>
      </p:sp>
      <p:pic>
        <p:nvPicPr>
          <p:cNvPr id="4" name="Picture 3">
            <a:extLst>
              <a:ext uri="{FF2B5EF4-FFF2-40B4-BE49-F238E27FC236}">
                <a16:creationId xmlns:a16="http://schemas.microsoft.com/office/drawing/2014/main" id="{DC95F06E-870B-DA96-871D-549542C3D03C}"/>
              </a:ext>
            </a:extLst>
          </p:cNvPr>
          <p:cNvPicPr>
            <a:picLocks noChangeAspect="1"/>
          </p:cNvPicPr>
          <p:nvPr/>
        </p:nvPicPr>
        <p:blipFill>
          <a:blip r:embed="rId2"/>
          <a:stretch>
            <a:fillRect/>
          </a:stretch>
        </p:blipFill>
        <p:spPr>
          <a:xfrm>
            <a:off x="399479" y="1621155"/>
            <a:ext cx="6283200" cy="5040000"/>
          </a:xfrm>
          <a:prstGeom prst="rect">
            <a:avLst/>
          </a:prstGeom>
          <a:ln>
            <a:solidFill>
              <a:schemeClr val="tx2">
                <a:lumMod val="50000"/>
              </a:schemeClr>
            </a:solidFill>
          </a:ln>
        </p:spPr>
      </p:pic>
      <p:sp>
        <p:nvSpPr>
          <p:cNvPr id="7" name="TextBox 6">
            <a:extLst>
              <a:ext uri="{FF2B5EF4-FFF2-40B4-BE49-F238E27FC236}">
                <a16:creationId xmlns:a16="http://schemas.microsoft.com/office/drawing/2014/main" id="{B62B2C8B-5903-27DF-0DAC-B20CC9EF4B2C}"/>
              </a:ext>
            </a:extLst>
          </p:cNvPr>
          <p:cNvSpPr txBox="1"/>
          <p:nvPr/>
        </p:nvSpPr>
        <p:spPr>
          <a:xfrm>
            <a:off x="323279" y="1070031"/>
            <a:ext cx="5993131" cy="523220"/>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Figure 5: </a:t>
            </a:r>
            <a:r>
              <a:rPr lang="en-US" sz="1400" dirty="0">
                <a:latin typeface="Arial" panose="020B0604020202020204" pitchFamily="34" charset="0"/>
                <a:cs typeface="Arial" panose="020B0604020202020204" pitchFamily="34" charset="0"/>
              </a:rPr>
              <a:t>CUL students’ progress in numeracy, compared to progress of the reference group</a:t>
            </a:r>
            <a:endParaRPr lang="en-AU"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9591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65E09-308B-45B0-BED4-4DA3C0FA8D5A}"/>
              </a:ext>
            </a:extLst>
          </p:cNvPr>
          <p:cNvSpPr>
            <a:spLocks noGrp="1"/>
          </p:cNvSpPr>
          <p:nvPr>
            <p:ph type="title"/>
          </p:nvPr>
        </p:nvSpPr>
        <p:spPr>
          <a:xfrm>
            <a:off x="619123" y="508000"/>
            <a:ext cx="9100230" cy="478319"/>
          </a:xfrm>
        </p:spPr>
        <p:txBody>
          <a:bodyPr/>
          <a:lstStyle/>
          <a:p>
            <a:r>
              <a:rPr lang="en-AU" sz="2400" dirty="0">
                <a:latin typeface="Poppins" panose="00000500000000000000" pitchFamily="2" charset="0"/>
              </a:rPr>
              <a:t>Students’ commitment, love of learning, confidence</a:t>
            </a:r>
          </a:p>
        </p:txBody>
      </p:sp>
      <p:sp>
        <p:nvSpPr>
          <p:cNvPr id="3" name="Content Placeholder 2">
            <a:extLst>
              <a:ext uri="{FF2B5EF4-FFF2-40B4-BE49-F238E27FC236}">
                <a16:creationId xmlns:a16="http://schemas.microsoft.com/office/drawing/2014/main" id="{B13E2AEE-9D7D-45C9-AA8D-A479513CC98D}"/>
              </a:ext>
            </a:extLst>
          </p:cNvPr>
          <p:cNvSpPr>
            <a:spLocks noGrp="1"/>
          </p:cNvSpPr>
          <p:nvPr>
            <p:ph idx="1"/>
          </p:nvPr>
        </p:nvSpPr>
        <p:spPr>
          <a:xfrm>
            <a:off x="619122" y="1508248"/>
            <a:ext cx="11725278" cy="5166152"/>
          </a:xfrm>
        </p:spPr>
        <p:txBody>
          <a:bodyPr/>
          <a:lstStyle/>
          <a:p>
            <a:pPr>
              <a:lnSpc>
                <a:spcPct val="107000"/>
              </a:lnSpc>
              <a:spcAft>
                <a:spcPts val="0"/>
              </a:spcAft>
              <a:buClr>
                <a:srgbClr val="003767"/>
              </a:buClr>
            </a:pPr>
            <a:r>
              <a:rPr lang="en-AU" sz="1600" dirty="0">
                <a:solidFill>
                  <a:srgbClr val="0A214D"/>
                </a:solidFill>
                <a:latin typeface="Arial" panose="020B0604020202020204" pitchFamily="34" charset="0"/>
                <a:ea typeface="Calibri" panose="020F0502020204030204" pitchFamily="34" charset="0"/>
                <a:cs typeface="Arial" panose="020B0604020202020204" pitchFamily="34" charset="0"/>
              </a:rPr>
              <a:t>At the start of CUL, s</a:t>
            </a: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ome students had </a:t>
            </a:r>
            <a:r>
              <a:rPr lang="en-AU" sz="1600" b="1" dirty="0">
                <a:solidFill>
                  <a:srgbClr val="0A214D"/>
                </a:solidFill>
                <a:effectLst/>
                <a:latin typeface="Arial" panose="020B0604020202020204" pitchFamily="34" charset="0"/>
                <a:ea typeface="Calibri" panose="020F0502020204030204" pitchFamily="34" charset="0"/>
                <a:cs typeface="Arial" panose="020B0604020202020204" pitchFamily="34" charset="0"/>
              </a:rPr>
              <a:t>low levels of confidence</a:t>
            </a: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 particularly as </a:t>
            </a:r>
            <a:r>
              <a:rPr lang="en-AU" sz="1600" b="1" dirty="0">
                <a:solidFill>
                  <a:srgbClr val="0A214D"/>
                </a:solidFill>
                <a:effectLst/>
                <a:latin typeface="Arial" panose="020B0604020202020204" pitchFamily="34" charset="0"/>
                <a:ea typeface="Calibri" panose="020F0502020204030204" pitchFamily="34" charset="0"/>
                <a:cs typeface="Arial" panose="020B0604020202020204" pitchFamily="34" charset="0"/>
              </a:rPr>
              <a:t>learners</a:t>
            </a: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 Some struggled to engage       with their tutor, found it difficult to ask questions or were reluctant to try new tasks.</a:t>
            </a:r>
          </a:p>
          <a:p>
            <a:pPr>
              <a:lnSpc>
                <a:spcPct val="107000"/>
              </a:lnSpc>
              <a:spcAft>
                <a:spcPts val="800"/>
              </a:spcAft>
              <a:buClr>
                <a:srgbClr val="003767"/>
              </a:buClr>
            </a:pP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Evidence from tutors and parents/carers shows students’ </a:t>
            </a:r>
            <a:r>
              <a:rPr lang="en-AU" sz="1600" b="1" dirty="0">
                <a:solidFill>
                  <a:srgbClr val="0A214D"/>
                </a:solidFill>
                <a:effectLst/>
                <a:latin typeface="Arial" panose="020B0604020202020204" pitchFamily="34" charset="0"/>
                <a:ea typeface="Calibri" panose="020F0502020204030204" pitchFamily="34" charset="0"/>
                <a:cs typeface="Arial" panose="020B0604020202020204" pitchFamily="34" charset="0"/>
              </a:rPr>
              <a:t>increased confidence</a:t>
            </a: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 commitment to and love of learning. Students increased their </a:t>
            </a:r>
            <a:r>
              <a:rPr lang="en-AU" sz="1600" b="1" dirty="0">
                <a:solidFill>
                  <a:srgbClr val="0A214D"/>
                </a:solidFill>
                <a:effectLst/>
                <a:latin typeface="Arial" panose="020B0604020202020204" pitchFamily="34" charset="0"/>
                <a:ea typeface="Calibri" panose="020F0502020204030204" pitchFamily="34" charset="0"/>
                <a:cs typeface="Arial" panose="020B0604020202020204" pitchFamily="34" charset="0"/>
              </a:rPr>
              <a:t>knowledge</a:t>
            </a: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 of and ability to </a:t>
            </a:r>
            <a:r>
              <a:rPr lang="en-AU" sz="1600" b="1" dirty="0">
                <a:solidFill>
                  <a:srgbClr val="0A214D"/>
                </a:solidFill>
                <a:effectLst/>
                <a:latin typeface="Arial" panose="020B0604020202020204" pitchFamily="34" charset="0"/>
                <a:ea typeface="Calibri" panose="020F0502020204030204" pitchFamily="34" charset="0"/>
                <a:cs typeface="Arial" panose="020B0604020202020204" pitchFamily="34" charset="0"/>
              </a:rPr>
              <a:t>apply learning strategies</a:t>
            </a: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  </a:t>
            </a:r>
          </a:p>
          <a:p>
            <a:pPr marL="3489325" marR="359410" indent="0">
              <a:lnSpc>
                <a:spcPct val="107000"/>
              </a:lnSpc>
              <a:spcAft>
                <a:spcPts val="0"/>
              </a:spcAft>
              <a:buNone/>
            </a:pPr>
            <a:r>
              <a:rPr lang="en-AU" sz="1600" b="1" i="1" dirty="0">
                <a:solidFill>
                  <a:srgbClr val="0A214D"/>
                </a:solidFill>
                <a:effectLst/>
                <a:latin typeface="Arial" panose="020B0604020202020204" pitchFamily="34" charset="0"/>
                <a:ea typeface="Calibri" panose="020F0502020204030204" pitchFamily="34" charset="0"/>
                <a:cs typeface="Arial" panose="020B0604020202020204" pitchFamily="34" charset="0"/>
              </a:rPr>
              <a:t>Josie* [has] more confidence in herself</a:t>
            </a:r>
            <a:r>
              <a:rPr lang="en-AU" sz="1600" i="1" dirty="0">
                <a:solidFill>
                  <a:srgbClr val="0A214D"/>
                </a:solidFill>
                <a:effectLst/>
                <a:latin typeface="Arial" panose="020B0604020202020204" pitchFamily="34" charset="0"/>
                <a:ea typeface="Calibri" panose="020F0502020204030204" pitchFamily="34" charset="0"/>
                <a:cs typeface="Arial" panose="020B0604020202020204" pitchFamily="34" charset="0"/>
              </a:rPr>
              <a:t>. </a:t>
            </a: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[Parent/carer, Year 6 student]</a:t>
            </a:r>
          </a:p>
          <a:p>
            <a:pPr marL="3489325" marR="359410" indent="0">
              <a:lnSpc>
                <a:spcPct val="107000"/>
              </a:lnSpc>
              <a:spcAft>
                <a:spcPts val="600"/>
              </a:spcAft>
              <a:buNone/>
            </a:pPr>
            <a:r>
              <a:rPr lang="en-AU" sz="1600" i="1" dirty="0">
                <a:solidFill>
                  <a:srgbClr val="0A214D"/>
                </a:solidFill>
                <a:effectLst/>
                <a:latin typeface="Arial" panose="020B0604020202020204" pitchFamily="34" charset="0"/>
                <a:ea typeface="Calibri" panose="020F0502020204030204" pitchFamily="34" charset="0"/>
                <a:cs typeface="Arial" panose="020B0604020202020204" pitchFamily="34" charset="0"/>
              </a:rPr>
              <a:t>Jason</a:t>
            </a:r>
            <a:r>
              <a:rPr lang="en-AU" sz="1600" b="1" i="1" dirty="0">
                <a:solidFill>
                  <a:srgbClr val="0A214D"/>
                </a:solidFill>
                <a:effectLst/>
                <a:latin typeface="Arial" panose="020B0604020202020204" pitchFamily="34" charset="0"/>
                <a:ea typeface="Calibri" panose="020F0502020204030204" pitchFamily="34" charset="0"/>
                <a:cs typeface="Arial" panose="020B0604020202020204" pitchFamily="34" charset="0"/>
              </a:rPr>
              <a:t> flourished</a:t>
            </a:r>
            <a:r>
              <a:rPr lang="en-AU" sz="1600" i="1" dirty="0">
                <a:solidFill>
                  <a:srgbClr val="0A214D"/>
                </a:solidFill>
                <a:effectLst/>
                <a:latin typeface="Arial" panose="020B0604020202020204" pitchFamily="34" charset="0"/>
                <a:ea typeface="Calibri" panose="020F0502020204030204" pitchFamily="34" charset="0"/>
                <a:cs typeface="Arial" panose="020B0604020202020204" pitchFamily="34" charset="0"/>
              </a:rPr>
              <a:t>…We spent a lot of time discussing </a:t>
            </a:r>
            <a:r>
              <a:rPr lang="en-AU" sz="1600" b="1" i="1" dirty="0">
                <a:solidFill>
                  <a:srgbClr val="0A214D"/>
                </a:solidFill>
                <a:effectLst/>
                <a:latin typeface="Arial" panose="020B0604020202020204" pitchFamily="34" charset="0"/>
                <a:ea typeface="Calibri" panose="020F0502020204030204" pitchFamily="34" charset="0"/>
                <a:cs typeface="Arial" panose="020B0604020202020204" pitchFamily="34" charset="0"/>
              </a:rPr>
              <a:t>strategies to help him succeed </a:t>
            </a:r>
            <a:r>
              <a:rPr lang="en-AU" sz="1600" i="1" dirty="0">
                <a:solidFill>
                  <a:srgbClr val="0A214D"/>
                </a:solidFill>
                <a:effectLst/>
                <a:latin typeface="Arial" panose="020B0604020202020204" pitchFamily="34" charset="0"/>
                <a:ea typeface="Calibri" panose="020F0502020204030204" pitchFamily="34" charset="0"/>
                <a:cs typeface="Arial" panose="020B0604020202020204" pitchFamily="34" charset="0"/>
              </a:rPr>
              <a:t>and how he can help himself in the future. His confidence and our rapport have grown and once where I only taught the top of his head, as he was unable to make eye contact, I have been rewarded with full face visuals for the final two weeks. </a:t>
            </a: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[Tutor, Year 7 student]</a:t>
            </a:r>
          </a:p>
          <a:p>
            <a:pPr marL="3489325" marR="359410" indent="0">
              <a:lnSpc>
                <a:spcPct val="107000"/>
              </a:lnSpc>
              <a:spcAft>
                <a:spcPts val="400"/>
              </a:spcAft>
              <a:buNone/>
            </a:pPr>
            <a:r>
              <a:rPr lang="en-AU" sz="1600" i="1" dirty="0">
                <a:solidFill>
                  <a:srgbClr val="0A214D"/>
                </a:solidFill>
                <a:effectLst/>
                <a:latin typeface="Arial" panose="020B0604020202020204" pitchFamily="34" charset="0"/>
                <a:ea typeface="Calibri" panose="020F0502020204030204" pitchFamily="34" charset="0"/>
                <a:cs typeface="Arial" panose="020B0604020202020204" pitchFamily="34" charset="0"/>
              </a:rPr>
              <a:t>The way I pitch myself…to parents [is I say], ‘I’m not a tutor for life I’m a tutor for a period to give them </a:t>
            </a:r>
            <a:r>
              <a:rPr lang="en-AU" sz="1600" b="1" i="1" dirty="0">
                <a:solidFill>
                  <a:srgbClr val="0A214D"/>
                </a:solidFill>
                <a:effectLst/>
                <a:latin typeface="Arial" panose="020B0604020202020204" pitchFamily="34" charset="0"/>
                <a:ea typeface="Calibri" panose="020F0502020204030204" pitchFamily="34" charset="0"/>
                <a:cs typeface="Arial" panose="020B0604020202020204" pitchFamily="34" charset="0"/>
              </a:rPr>
              <a:t>the skills and techniques</a:t>
            </a:r>
            <a:r>
              <a:rPr lang="en-AU" sz="1600" i="1" dirty="0">
                <a:solidFill>
                  <a:srgbClr val="0A214D"/>
                </a:solidFill>
                <a:effectLst/>
                <a:latin typeface="Arial" panose="020B0604020202020204" pitchFamily="34" charset="0"/>
                <a:ea typeface="Calibri" panose="020F0502020204030204" pitchFamily="34" charset="0"/>
                <a:cs typeface="Arial" panose="020B0604020202020204" pitchFamily="34" charset="0"/>
              </a:rPr>
              <a:t>’… the tips that they can then go on to manage being those </a:t>
            </a:r>
            <a:r>
              <a:rPr lang="en-AU" sz="1600" b="1" i="1" dirty="0">
                <a:solidFill>
                  <a:srgbClr val="0A214D"/>
                </a:solidFill>
                <a:effectLst/>
                <a:latin typeface="Arial" panose="020B0604020202020204" pitchFamily="34" charset="0"/>
                <a:ea typeface="Calibri" panose="020F0502020204030204" pitchFamily="34" charset="0"/>
                <a:cs typeface="Arial" panose="020B0604020202020204" pitchFamily="34" charset="0"/>
              </a:rPr>
              <a:t>self-learners.</a:t>
            </a:r>
            <a:r>
              <a:rPr lang="en-AU" sz="1600" i="1" dirty="0">
                <a:solidFill>
                  <a:srgbClr val="0A214D"/>
                </a:solidFill>
                <a:effectLst/>
                <a:latin typeface="Arial" panose="020B0604020202020204" pitchFamily="34" charset="0"/>
                <a:ea typeface="Calibri" panose="020F0502020204030204" pitchFamily="34" charset="0"/>
                <a:cs typeface="Arial" panose="020B0604020202020204" pitchFamily="34" charset="0"/>
              </a:rPr>
              <a:t> </a:t>
            </a: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[Tutor, Year 7 student]</a:t>
            </a:r>
          </a:p>
          <a:p>
            <a:pPr marL="0" marR="359410" indent="0">
              <a:lnSpc>
                <a:spcPct val="107000"/>
              </a:lnSpc>
              <a:spcAft>
                <a:spcPts val="800"/>
              </a:spcAft>
              <a:buNone/>
            </a:pPr>
            <a:r>
              <a:rPr lang="en-AU" sz="1600" i="1" dirty="0">
                <a:solidFill>
                  <a:srgbClr val="0A214D"/>
                </a:solidFill>
                <a:effectLst/>
                <a:latin typeface="Arial" panose="020B0604020202020204" pitchFamily="34" charset="0"/>
                <a:ea typeface="Calibri" panose="020F0502020204030204" pitchFamily="34" charset="0"/>
                <a:cs typeface="Arial" panose="020B0604020202020204" pitchFamily="34" charset="0"/>
              </a:rPr>
              <a:t>Amber seems to have more confidence, she’s more engaged at school…I’ve been getting </a:t>
            </a:r>
            <a:r>
              <a:rPr lang="en-AU" sz="1600" b="1" i="1" dirty="0">
                <a:solidFill>
                  <a:srgbClr val="0A214D"/>
                </a:solidFill>
                <a:effectLst/>
                <a:latin typeface="Arial" panose="020B0604020202020204" pitchFamily="34" charset="0"/>
                <a:ea typeface="Calibri" panose="020F0502020204030204" pitchFamily="34" charset="0"/>
                <a:cs typeface="Arial" panose="020B0604020202020204" pitchFamily="34" charset="0"/>
              </a:rPr>
              <a:t>feedback from the school that she’s doing a lot better in class</a:t>
            </a:r>
            <a:r>
              <a:rPr lang="en-AU" sz="1600" i="1" dirty="0">
                <a:solidFill>
                  <a:srgbClr val="0A214D"/>
                </a:solidFill>
                <a:effectLst/>
                <a:latin typeface="Arial" panose="020B0604020202020204" pitchFamily="34" charset="0"/>
                <a:ea typeface="Calibri" panose="020F0502020204030204" pitchFamily="34" charset="0"/>
                <a:cs typeface="Arial" panose="020B0604020202020204" pitchFamily="34" charset="0"/>
              </a:rPr>
              <a:t>…getting better grades. She’s actually thinking more about her future options as well. </a:t>
            </a:r>
            <a:r>
              <a:rPr lang="en-AU" sz="1600" dirty="0">
                <a:solidFill>
                  <a:srgbClr val="0A214D"/>
                </a:solidFill>
                <a:effectLst/>
                <a:latin typeface="Arial" panose="020B0604020202020204" pitchFamily="34" charset="0"/>
                <a:ea typeface="Calibri" panose="020F0502020204030204" pitchFamily="34" charset="0"/>
                <a:cs typeface="Arial" panose="020B0604020202020204" pitchFamily="34" charset="0"/>
              </a:rPr>
              <a:t>[Parent/carer, Year 8 student]</a:t>
            </a:r>
          </a:p>
          <a:p>
            <a:pPr marR="359410">
              <a:lnSpc>
                <a:spcPct val="107000"/>
              </a:lnSpc>
              <a:spcAft>
                <a:spcPts val="800"/>
              </a:spcAft>
            </a:pPr>
            <a:endParaRPr lang="en-AU" sz="1400" dirty="0">
              <a:solidFill>
                <a:srgbClr val="0A214D"/>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en-AU" sz="1400" dirty="0">
              <a:solidFill>
                <a:srgbClr val="0A214D"/>
              </a:solidFill>
              <a:latin typeface="Arial" panose="020B0604020202020204" pitchFamily="34" charset="0"/>
              <a:ea typeface="Calibri" panose="020F050202020403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A443449B-2C34-407E-BF01-BA55E731F8E7}"/>
              </a:ext>
            </a:extLst>
          </p:cNvPr>
          <p:cNvSpPr>
            <a:spLocks noGrp="1"/>
          </p:cNvSpPr>
          <p:nvPr>
            <p:ph type="ftr" sz="quarter" idx="14"/>
          </p:nvPr>
        </p:nvSpPr>
        <p:spPr/>
        <p:txBody>
          <a:bodyPr/>
          <a:lstStyle/>
          <a:p>
            <a:r>
              <a:rPr lang="en-AU" dirty="0"/>
              <a:t>Te Smith Family</a:t>
            </a:r>
          </a:p>
        </p:txBody>
      </p:sp>
      <p:sp>
        <p:nvSpPr>
          <p:cNvPr id="6" name="Slide Number Placeholder 5">
            <a:extLst>
              <a:ext uri="{FF2B5EF4-FFF2-40B4-BE49-F238E27FC236}">
                <a16:creationId xmlns:a16="http://schemas.microsoft.com/office/drawing/2014/main" id="{CFA5EC4D-0348-4619-90DB-AC21184FBA3C}"/>
              </a:ext>
            </a:extLst>
          </p:cNvPr>
          <p:cNvSpPr>
            <a:spLocks noGrp="1"/>
          </p:cNvSpPr>
          <p:nvPr>
            <p:ph type="sldNum" sz="quarter" idx="15"/>
          </p:nvPr>
        </p:nvSpPr>
        <p:spPr/>
        <p:txBody>
          <a:bodyPr/>
          <a:lstStyle/>
          <a:p>
            <a:fld id="{701659A3-48E7-4852-8A6D-A4F0E88FDBAC}" type="slidenum">
              <a:rPr lang="en-AU" smtClean="0"/>
              <a:pPr/>
              <a:t>9</a:t>
            </a:fld>
            <a:endParaRPr lang="en-AU"/>
          </a:p>
        </p:txBody>
      </p:sp>
      <p:pic>
        <p:nvPicPr>
          <p:cNvPr id="4" name="Picture 3" descr="A picture containing text, indoor, computer, person&#10;&#10;Description automatically generated">
            <a:extLst>
              <a:ext uri="{FF2B5EF4-FFF2-40B4-BE49-F238E27FC236}">
                <a16:creationId xmlns:a16="http://schemas.microsoft.com/office/drawing/2014/main" id="{2FAB89F2-AAFD-2E49-31A4-4CD82B85D74D}"/>
              </a:ext>
            </a:extLst>
          </p:cNvPr>
          <p:cNvPicPr>
            <a:picLocks noChangeAspect="1"/>
          </p:cNvPicPr>
          <p:nvPr/>
        </p:nvPicPr>
        <p:blipFill>
          <a:blip r:embed="rId3"/>
          <a:stretch>
            <a:fillRect/>
          </a:stretch>
        </p:blipFill>
        <p:spPr>
          <a:xfrm>
            <a:off x="709472" y="3041804"/>
            <a:ext cx="3240000" cy="2160000"/>
          </a:xfrm>
          <a:prstGeom prst="rect">
            <a:avLst/>
          </a:prstGeom>
        </p:spPr>
      </p:pic>
      <p:sp>
        <p:nvSpPr>
          <p:cNvPr id="7" name="TextBox 6">
            <a:extLst>
              <a:ext uri="{FF2B5EF4-FFF2-40B4-BE49-F238E27FC236}">
                <a16:creationId xmlns:a16="http://schemas.microsoft.com/office/drawing/2014/main" id="{9383E74C-4E5E-D3DC-788C-3F9BF1A9E9A3}"/>
              </a:ext>
            </a:extLst>
          </p:cNvPr>
          <p:cNvSpPr txBox="1"/>
          <p:nvPr/>
        </p:nvSpPr>
        <p:spPr>
          <a:xfrm>
            <a:off x="9152102" y="6365766"/>
            <a:ext cx="2852206" cy="317200"/>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 All names have been changed.</a:t>
            </a:r>
            <a:endParaRPr lang="en-AU"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9483003"/>
      </p:ext>
    </p:extLst>
  </p:cSld>
  <p:clrMapOvr>
    <a:masterClrMapping/>
  </p:clrMapOvr>
</p:sld>
</file>

<file path=ppt/theme/theme1.xml><?xml version="1.0" encoding="utf-8"?>
<a:theme xmlns:a="http://schemas.openxmlformats.org/drawingml/2006/main" name="Office Theme">
  <a:themeElements>
    <a:clrScheme name="The Smith Family 2">
      <a:dk1>
        <a:srgbClr val="000000"/>
      </a:dk1>
      <a:lt1>
        <a:srgbClr val="FFFFFF"/>
      </a:lt1>
      <a:dk2>
        <a:srgbClr val="003767"/>
      </a:dk2>
      <a:lt2>
        <a:srgbClr val="E31837"/>
      </a:lt2>
      <a:accent1>
        <a:srgbClr val="003767"/>
      </a:accent1>
      <a:accent2>
        <a:srgbClr val="E31837"/>
      </a:accent2>
      <a:accent3>
        <a:srgbClr val="869FB4"/>
      </a:accent3>
      <a:accent4>
        <a:srgbClr val="0092D2"/>
      </a:accent4>
      <a:accent5>
        <a:srgbClr val="8DC63F"/>
      </a:accent5>
      <a:accent6>
        <a:srgbClr val="E58221"/>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SF Powerpoint template.potx" id="{F535CD81-15D2-4B45-8AA2-F5033D2363D4}" vid="{64DE9FD8-4D35-4C45-9996-1C486B52D50D}"/>
    </a:ext>
  </a:extLst>
</a:theme>
</file>

<file path=ppt/theme/theme2.xml><?xml version="1.0" encoding="utf-8"?>
<a:theme xmlns:a="http://schemas.openxmlformats.org/drawingml/2006/main" name="1_Office Theme">
  <a:themeElements>
    <a:clrScheme name="Custom 4">
      <a:dk1>
        <a:srgbClr val="0A214D"/>
      </a:dk1>
      <a:lt1>
        <a:srgbClr val="FFFFFF"/>
      </a:lt1>
      <a:dk2>
        <a:srgbClr val="333333"/>
      </a:dk2>
      <a:lt2>
        <a:srgbClr val="8295AB"/>
      </a:lt2>
      <a:accent1>
        <a:srgbClr val="DA1710"/>
      </a:accent1>
      <a:accent2>
        <a:srgbClr val="FFE4DC"/>
      </a:accent2>
      <a:accent3>
        <a:srgbClr val="B2E9FC"/>
      </a:accent3>
      <a:accent4>
        <a:srgbClr val="0021EA"/>
      </a:accent4>
      <a:accent5>
        <a:srgbClr val="FFE4DC"/>
      </a:accent5>
      <a:accent6>
        <a:srgbClr val="B2E9FC"/>
      </a:accent6>
      <a:hlink>
        <a:srgbClr val="4A4C4B"/>
      </a:hlink>
      <a:folHlink>
        <a:srgbClr val="8295AB"/>
      </a:folHlink>
    </a:clrScheme>
    <a:fontScheme name="Custom 1">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SF Presentation Template" id="{6A5E5EA4-7E23-459C-B116-E0C79D9A920D}" vid="{7E28ABAE-DB26-4BBE-BF68-7393BE271FE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C9EE804E285EB45BD173CB4CFC14E6B" ma:contentTypeVersion="17" ma:contentTypeDescription="Create a new document." ma:contentTypeScope="" ma:versionID="28682c1a4ee0261d9eb35de68b6ef8e7">
  <xsd:schema xmlns:xsd="http://www.w3.org/2001/XMLSchema" xmlns:xs="http://www.w3.org/2001/XMLSchema" xmlns:p="http://schemas.microsoft.com/office/2006/metadata/properties" xmlns:ns2="c73b6a96-ee5c-4162-a2f8-299f1bf1b071" xmlns:ns3="a355c2f1-b0c8-4ea0-9135-40eacddf0b73" targetNamespace="http://schemas.microsoft.com/office/2006/metadata/properties" ma:root="true" ma:fieldsID="9db5eaac6bcb40221493a9485ab5e122" ns2:_="" ns3:_="">
    <xsd:import namespace="c73b6a96-ee5c-4162-a2f8-299f1bf1b071"/>
    <xsd:import namespace="a355c2f1-b0c8-4ea0-9135-40eacddf0b73"/>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LengthInSeconds"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2:SharedWithUsers" minOccurs="0"/>
                <xsd:element ref="ns2:SharedWithDetails" minOccurs="0"/>
                <xsd:element ref="ns3:MediaServiceLocation" minOccurs="0"/>
                <xsd:element ref="ns3:lcf76f155ced4ddcb4097134ff3c332f" minOccurs="0"/>
                <xsd:element ref="ns2:TaxCatchAll"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3b6a96-ee5c-4162-a2f8-299f1bf1b071"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fc6fe9b6-b828-4950-a554-3ae6e54582d1}" ma:internalName="TaxCatchAll" ma:showField="CatchAllData" ma:web="c73b6a96-ee5c-4162-a2f8-299f1bf1b07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355c2f1-b0c8-4ea0-9135-40eacddf0b7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3" nillable="true" ma:displayName="Location" ma:internalName="MediaServiceLocation" ma:readOnly="true">
      <xsd:simpleType>
        <xsd:restriction base="dms:Text"/>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c9b5fa0-cacf-448e-938d-8dacc2580d5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lcf76f155ced4ddcb4097134ff3c332f xmlns="a355c2f1-b0c8-4ea0-9135-40eacddf0b73">
      <Terms xmlns="http://schemas.microsoft.com/office/infopath/2007/PartnerControls"/>
    </lcf76f155ced4ddcb4097134ff3c332f>
    <TaxCatchAll xmlns="c73b6a96-ee5c-4162-a2f8-299f1bf1b071" xsi:nil="true"/>
    <_dlc_DocId xmlns="c73b6a96-ee5c-4162-a2f8-299f1bf1b071">5AM5XS2WZ7ZM-139533531-160881</_dlc_DocId>
    <_dlc_DocIdUrl xmlns="c73b6a96-ee5c-4162-a2f8-299f1bf1b071">
      <Url>https://thesmithfamily.sharepoint.com/sites/RA/_layouts/15/DocIdRedir.aspx?ID=5AM5XS2WZ7ZM-139533531-160881</Url>
      <Description>5AM5XS2WZ7ZM-139533531-160881</Description>
    </_dlc_DocIdUrl>
    <SharedWithUsers xmlns="c73b6a96-ee5c-4162-a2f8-299f1bf1b071">
      <UserInfo>
        <DisplayName>Anne Hampshire</DisplayName>
        <AccountId>26</AccountId>
        <AccountType/>
      </UserInfo>
    </SharedWithUsers>
  </documentManagement>
</p:properties>
</file>

<file path=customXml/itemProps1.xml><?xml version="1.0" encoding="utf-8"?>
<ds:datastoreItem xmlns:ds="http://schemas.openxmlformats.org/officeDocument/2006/customXml" ds:itemID="{47B43F5E-941E-4A6F-BB2D-52E328EB5F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3b6a96-ee5c-4162-a2f8-299f1bf1b071"/>
    <ds:schemaRef ds:uri="a355c2f1-b0c8-4ea0-9135-40eacddf0b7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062BE24-6CBE-4527-9CE5-E88479D771DF}">
  <ds:schemaRefs>
    <ds:schemaRef ds:uri="http://schemas.microsoft.com/sharepoint/v3/contenttype/forms"/>
  </ds:schemaRefs>
</ds:datastoreItem>
</file>

<file path=customXml/itemProps3.xml><?xml version="1.0" encoding="utf-8"?>
<ds:datastoreItem xmlns:ds="http://schemas.openxmlformats.org/officeDocument/2006/customXml" ds:itemID="{44C0C1A5-7FA2-4A88-98A2-CC034440898C}">
  <ds:schemaRefs>
    <ds:schemaRef ds:uri="http://schemas.microsoft.com/sharepoint/events"/>
  </ds:schemaRefs>
</ds:datastoreItem>
</file>

<file path=customXml/itemProps4.xml><?xml version="1.0" encoding="utf-8"?>
<ds:datastoreItem xmlns:ds="http://schemas.openxmlformats.org/officeDocument/2006/customXml" ds:itemID="{846A9AC3-2911-47C1-A9B1-562A083CE34E}">
  <ds:schemaRefs>
    <ds:schemaRef ds:uri="http://purl.org/dc/elements/1.1/"/>
    <ds:schemaRef ds:uri="http://purl.org/dc/terms/"/>
    <ds:schemaRef ds:uri="http://schemas.microsoft.com/office/2006/metadata/properties"/>
    <ds:schemaRef ds:uri="http://schemas.openxmlformats.org/package/2006/metadata/core-properties"/>
    <ds:schemaRef ds:uri="http://purl.org/dc/dcmitype/"/>
    <ds:schemaRef ds:uri="http://schemas.microsoft.com/office/2006/documentManagement/types"/>
    <ds:schemaRef ds:uri="http://www.w3.org/XML/1998/namespace"/>
    <ds:schemaRef ds:uri="c73b6a96-ee5c-4162-a2f8-299f1bf1b071"/>
    <ds:schemaRef ds:uri="http://schemas.microsoft.com/office/infopath/2007/PartnerControls"/>
    <ds:schemaRef ds:uri="a355c2f1-b0c8-4ea0-9135-40eacddf0b73"/>
  </ds:schemaRefs>
</ds:datastoreItem>
</file>

<file path=docProps/app.xml><?xml version="1.0" encoding="utf-8"?>
<Properties xmlns="http://schemas.openxmlformats.org/officeDocument/2006/extended-properties" xmlns:vt="http://schemas.openxmlformats.org/officeDocument/2006/docPropsVTypes">
  <Template>TSF Powerpoint template</Template>
  <TotalTime>1966</TotalTime>
  <Words>2355</Words>
  <Application>Microsoft Office PowerPoint</Application>
  <PresentationFormat>Widescreen</PresentationFormat>
  <Paragraphs>189</Paragraphs>
  <Slides>16</Slides>
  <Notes>13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Arial</vt:lpstr>
      <vt:lpstr>Calibri</vt:lpstr>
      <vt:lpstr>Poppins</vt:lpstr>
      <vt:lpstr>Symbol</vt:lpstr>
      <vt:lpstr>System Font Regular</vt:lpstr>
      <vt:lpstr>Office Theme</vt:lpstr>
      <vt:lpstr>1_Office Theme</vt:lpstr>
      <vt:lpstr>Catch-Up Learning: Supporting students experiencing disadvantage through online tutoring at home   </vt:lpstr>
      <vt:lpstr>Catch-Up Learning (CUL) program</vt:lpstr>
      <vt:lpstr>Second trial in 2022</vt:lpstr>
      <vt:lpstr>Aims of the Catch-Up Learning evaluation</vt:lpstr>
      <vt:lpstr>Participation in Catch-Up Learning</vt:lpstr>
      <vt:lpstr>Pre-program numeracy and literacy skills</vt:lpstr>
      <vt:lpstr>CUL participants’ skills pre and post program</vt:lpstr>
      <vt:lpstr>Participants’ progress compared to expected progress</vt:lpstr>
      <vt:lpstr>Students’ commitment, love of learning, confidence</vt:lpstr>
      <vt:lpstr>Students who didn’t complete the program</vt:lpstr>
      <vt:lpstr>Program enablers</vt:lpstr>
      <vt:lpstr>Program enablers</vt:lpstr>
      <vt:lpstr>Program challenges</vt:lpstr>
      <vt:lpstr>Nia, Year 8 student</vt:lpstr>
      <vt:lpstr>Learnings for addressing inequality at scale</vt:lpstr>
      <vt:lpstr>PowerPoint Presentation</vt:lpstr>
    </vt:vector>
  </TitlesOfParts>
  <Company>The Smith Family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TSF Powerpoint template new logo</dc:title>
  <dc:creator>Lisa Allan</dc:creator>
  <cp:lastModifiedBy>Catherine O’Byrne</cp:lastModifiedBy>
  <cp:revision>5</cp:revision>
  <cp:lastPrinted>2020-08-18T05:33:45Z</cp:lastPrinted>
  <dcterms:created xsi:type="dcterms:W3CDTF">2022-09-05T13:00:42Z</dcterms:created>
  <dcterms:modified xsi:type="dcterms:W3CDTF">2023-10-08T09:47:36Z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0x0101002C9EE804E285EB45BD173CB4CFC14E6B</vt:lpwstr>
  </property>
  <property fmtid="{D5CDD505-2E9C-101B-9397-08002B2CF9AE}" pid="3" name="_dlc_DocIdItemGuid">
    <vt:lpwstr>84304fe2-8e8d-480b-8838-cd6401ada220</vt:lpwstr>
  </property>
  <property fmtid="{D5CDD505-2E9C-101B-9397-08002B2CF9AE}" pid="4" name="MediaServiceImageTags">
    <vt:lpwstr/>
  </property>
  <property fmtid="{D5CDD505-2E9C-101B-9397-08002B2CF9AE}" pid="5" name="_dlc_policyId">
    <vt:lpwstr/>
  </property>
  <property fmtid="{D5CDD505-2E9C-101B-9397-08002B2CF9AE}" pid="6" name="Related Process">
    <vt:lpwstr>1;#[Unassociated]|be478631-ddff-46de-8ae8-2565ed353a17</vt:lpwstr>
  </property>
  <property fmtid="{D5CDD505-2E9C-101B-9397-08002B2CF9AE}" pid="7" name="ItemRetentionFormula">
    <vt:lpwstr/>
  </property>
  <property fmtid="{D5CDD505-2E9C-101B-9397-08002B2CF9AE}" pid="8" name="State \ Location">
    <vt:lpwstr>2;#All TSF|b1f0ae3d-0b10-4cf8-870c-f4a7f2f0773f</vt:lpwstr>
  </property>
  <property fmtid="{D5CDD505-2E9C-101B-9397-08002B2CF9AE}" pid="9" name="TaxKeyword">
    <vt:lpwstr/>
  </property>
  <property fmtid="{D5CDD505-2E9C-101B-9397-08002B2CF9AE}" pid="10" name="Focus_x0020_Area">
    <vt:lpwstr/>
  </property>
  <property fmtid="{D5CDD505-2E9C-101B-9397-08002B2CF9AE}" pid="11" name="Document_x0020_Type">
    <vt:lpwstr/>
  </property>
  <property fmtid="{D5CDD505-2E9C-101B-9397-08002B2CF9AE}" pid="12" name="Activity">
    <vt:lpwstr>719;#TSF Templates and Stationery|e0c1b7c4-b238-4598-b021-26940fd580c1</vt:lpwstr>
  </property>
  <property fmtid="{D5CDD505-2E9C-101B-9397-08002B2CF9AE}" pid="13" name="Related_x0020_Category">
    <vt:lpwstr/>
  </property>
  <property fmtid="{D5CDD505-2E9C-101B-9397-08002B2CF9AE}" pid="14" name="Area">
    <vt:lpwstr>26;#Communications|4dd69f12-3be7-4b66-aebb-7a0bdd2a38d8</vt:lpwstr>
  </property>
  <property fmtid="{D5CDD505-2E9C-101B-9397-08002B2CF9AE}" pid="15" name="Focus Area">
    <vt:lpwstr/>
  </property>
  <property fmtid="{D5CDD505-2E9C-101B-9397-08002B2CF9AE}" pid="16" name="Related Category">
    <vt:lpwstr>711;#Template|d5d9b20c-2504-41bb-b33e-93657cd831f4</vt:lpwstr>
  </property>
  <property fmtid="{D5CDD505-2E9C-101B-9397-08002B2CF9AE}" pid="17" name="Document Type">
    <vt:lpwstr/>
  </property>
</Properties>
</file>