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672" r:id="rId6"/>
  </p:sldMasterIdLst>
  <p:notesMasterIdLst>
    <p:notesMasterId r:id="rId23"/>
  </p:notesMasterIdLst>
  <p:handoutMasterIdLst>
    <p:handoutMasterId r:id="rId24"/>
  </p:handoutMasterIdLst>
  <p:sldIdLst>
    <p:sldId id="319" r:id="rId7"/>
    <p:sldId id="799" r:id="rId8"/>
    <p:sldId id="801" r:id="rId9"/>
    <p:sldId id="787" r:id="rId10"/>
    <p:sldId id="788" r:id="rId11"/>
    <p:sldId id="781" r:id="rId12"/>
    <p:sldId id="783" r:id="rId13"/>
    <p:sldId id="784" r:id="rId14"/>
    <p:sldId id="790" r:id="rId15"/>
    <p:sldId id="791" r:id="rId16"/>
    <p:sldId id="792" r:id="rId17"/>
    <p:sldId id="803" r:id="rId18"/>
    <p:sldId id="802" r:id="rId19"/>
    <p:sldId id="800" r:id="rId20"/>
    <p:sldId id="798" r:id="rId21"/>
    <p:sldId id="7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D3C819-1CE6-76F8-A740-C951DA10F137}" name="Rhys Kelly" initials="RK" userId="S::Rhys.Kelly@thesmithfamily.com.au::a596522c-4f0c-4a88-94e3-6282f16dcc43" providerId="AD"/>
  <p188:author id="{9265A671-8E69-2944-46E5-F8015E1569CA}" name="Tara Hanchard" initials="TH" userId="S::tara.hanchard@thesmithfamily.com.au::9a94d3aa-e9ca-459f-a11a-47361bf190d2" providerId="AD"/>
  <p188:author id="{4114D08A-A3EA-8A9A-EA87-ED92427E49ED}" name="Lisa Allan" initials="LA" userId="S::Lisa.Allan@thesmithfamily.com.au::edd35074-1d9e-412f-8c3d-10acb617ea63" providerId="AD"/>
  <p188:author id="{FC5487D4-9F67-78E3-6B53-D2F37214F84D}" name="Catherine O’Byrne" initials="CO" userId="S::Catherine.OByrne@thesmithfamily.com.au::a67f0770-1f83-44ff-b45e-bcf131a79386" providerId="AD"/>
  <p188:author id="{BBFB48F7-F5A3-A17C-D403-DF6E4C9F8EDB}" name="Anne Hampshire" initials="AH" userId="S::Anne.Hampshire@thesmithfamily.com.au::96a1f5d1-e6f9-4cb6-9b13-3d0b87f0671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FFE4DC"/>
    <a:srgbClr val="0A214D"/>
    <a:srgbClr val="000000"/>
    <a:srgbClr val="0033CC"/>
    <a:srgbClr val="869FB4"/>
    <a:srgbClr val="E31837"/>
    <a:srgbClr val="DA1710"/>
    <a:srgbClr val="8295AB"/>
    <a:srgbClr val="B2E9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1A3B15-08DB-449C-BC11-E59E73379186}" v="20" dt="2023-10-07T04:26:15.94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2579" autoAdjust="0"/>
  </p:normalViewPr>
  <p:slideViewPr>
    <p:cSldViewPr snapToGrid="0">
      <p:cViewPr varScale="1">
        <p:scale>
          <a:sx n="63" d="100"/>
          <a:sy n="63" d="100"/>
        </p:scale>
        <p:origin x="912" y="6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O’Byrne" userId="a67f0770-1f83-44ff-b45e-bcf131a79386" providerId="ADAL" clId="{721A3B15-08DB-449C-BC11-E59E73379186}"/>
    <pc:docChg chg="undo redo custSel addSld delSld modSld">
      <pc:chgData name="Catherine O’Byrne" userId="a67f0770-1f83-44ff-b45e-bcf131a79386" providerId="ADAL" clId="{721A3B15-08DB-449C-BC11-E59E73379186}" dt="2023-10-08T09:47:35.259" v="2726" actId="20577"/>
      <pc:docMkLst>
        <pc:docMk/>
      </pc:docMkLst>
      <pc:sldChg chg="modSp mod">
        <pc:chgData name="Catherine O’Byrne" userId="a67f0770-1f83-44ff-b45e-bcf131a79386" providerId="ADAL" clId="{721A3B15-08DB-449C-BC11-E59E73379186}" dt="2023-10-06T10:40:15.979" v="2200" actId="1037"/>
        <pc:sldMkLst>
          <pc:docMk/>
          <pc:sldMk cId="1310507857" sldId="319"/>
        </pc:sldMkLst>
        <pc:spChg chg="mod">
          <ac:chgData name="Catherine O’Byrne" userId="a67f0770-1f83-44ff-b45e-bcf131a79386" providerId="ADAL" clId="{721A3B15-08DB-449C-BC11-E59E73379186}" dt="2023-10-06T10:40:07.298" v="2179" actId="1035"/>
          <ac:spMkLst>
            <pc:docMk/>
            <pc:sldMk cId="1310507857" sldId="319"/>
            <ac:spMk id="2" creationId="{3A619F96-47F0-034A-DECA-2B7E44556545}"/>
          </ac:spMkLst>
        </pc:spChg>
        <pc:spChg chg="mod">
          <ac:chgData name="Catherine O’Byrne" userId="a67f0770-1f83-44ff-b45e-bcf131a79386" providerId="ADAL" clId="{721A3B15-08DB-449C-BC11-E59E73379186}" dt="2023-10-06T10:40:15.979" v="2200" actId="1037"/>
          <ac:spMkLst>
            <pc:docMk/>
            <pc:sldMk cId="1310507857" sldId="319"/>
            <ac:spMk id="5" creationId="{6F9658C6-6F93-17B0-8ADF-C602ABA29A0D}"/>
          </ac:spMkLst>
        </pc:spChg>
        <pc:picChg chg="mod">
          <ac:chgData name="Catherine O’Byrne" userId="a67f0770-1f83-44ff-b45e-bcf131a79386" providerId="ADAL" clId="{721A3B15-08DB-449C-BC11-E59E73379186}" dt="2023-10-06T10:39:55.171" v="2166" actId="1037"/>
          <ac:picMkLst>
            <pc:docMk/>
            <pc:sldMk cId="1310507857" sldId="319"/>
            <ac:picMk id="7" creationId="{117E2886-7FEF-4F16-9E36-D32B7DA99053}"/>
          </ac:picMkLst>
        </pc:picChg>
      </pc:sldChg>
      <pc:sldChg chg="addSp delSp modSp mod">
        <pc:chgData name="Catherine O’Byrne" userId="a67f0770-1f83-44ff-b45e-bcf131a79386" providerId="ADAL" clId="{721A3B15-08DB-449C-BC11-E59E73379186}" dt="2023-10-06T10:22:11.466" v="1719" actId="207"/>
        <pc:sldMkLst>
          <pc:docMk/>
          <pc:sldMk cId="3852768422" sldId="771"/>
        </pc:sldMkLst>
        <pc:spChg chg="add del mod">
          <ac:chgData name="Catherine O’Byrne" userId="a67f0770-1f83-44ff-b45e-bcf131a79386" providerId="ADAL" clId="{721A3B15-08DB-449C-BC11-E59E73379186}" dt="2023-10-06T10:21:05.820" v="1710"/>
          <ac:spMkLst>
            <pc:docMk/>
            <pc:sldMk cId="3852768422" sldId="771"/>
            <ac:spMk id="2" creationId="{77A155FA-13AD-6935-CA44-9B24BF44EC24}"/>
          </ac:spMkLst>
        </pc:spChg>
        <pc:spChg chg="mod">
          <ac:chgData name="Catherine O’Byrne" userId="a67f0770-1f83-44ff-b45e-bcf131a79386" providerId="ADAL" clId="{721A3B15-08DB-449C-BC11-E59E73379186}" dt="2023-10-06T10:22:11.466" v="1719" actId="207"/>
          <ac:spMkLst>
            <pc:docMk/>
            <pc:sldMk cId="3852768422" sldId="771"/>
            <ac:spMk id="12" creationId="{AA783649-9B16-7874-6E27-EAA4F3D31A4F}"/>
          </ac:spMkLst>
        </pc:spChg>
        <pc:spChg chg="mod">
          <ac:chgData name="Catherine O’Byrne" userId="a67f0770-1f83-44ff-b45e-bcf131a79386" providerId="ADAL" clId="{721A3B15-08DB-449C-BC11-E59E73379186}" dt="2023-10-06T10:21:39.866" v="1714" actId="14100"/>
          <ac:spMkLst>
            <pc:docMk/>
            <pc:sldMk cId="3852768422" sldId="771"/>
            <ac:spMk id="15" creationId="{2250E1DA-AC8F-9975-4D33-03603A61BE1B}"/>
          </ac:spMkLst>
        </pc:spChg>
      </pc:sldChg>
      <pc:sldChg chg="addSp delSp modSp mod">
        <pc:chgData name="Catherine O’Byrne" userId="a67f0770-1f83-44ff-b45e-bcf131a79386" providerId="ADAL" clId="{721A3B15-08DB-449C-BC11-E59E73379186}" dt="2023-10-08T09:40:19.124" v="2688" actId="20577"/>
        <pc:sldMkLst>
          <pc:docMk/>
          <pc:sldMk cId="1123310283" sldId="781"/>
        </pc:sldMkLst>
        <pc:spChg chg="mod">
          <ac:chgData name="Catherine O’Byrne" userId="a67f0770-1f83-44ff-b45e-bcf131a79386" providerId="ADAL" clId="{721A3B15-08DB-449C-BC11-E59E73379186}" dt="2023-10-08T09:40:19.124" v="2688" actId="20577"/>
          <ac:spMkLst>
            <pc:docMk/>
            <pc:sldMk cId="1123310283" sldId="781"/>
            <ac:spMk id="2" creationId="{D10F2869-6B2D-3165-94C3-8348772F02AF}"/>
          </ac:spMkLst>
        </pc:spChg>
        <pc:spChg chg="add mod">
          <ac:chgData name="Catherine O’Byrne" userId="a67f0770-1f83-44ff-b45e-bcf131a79386" providerId="ADAL" clId="{721A3B15-08DB-449C-BC11-E59E73379186}" dt="2023-10-06T10:29:55.423" v="1875" actId="14100"/>
          <ac:spMkLst>
            <pc:docMk/>
            <pc:sldMk cId="1123310283" sldId="781"/>
            <ac:spMk id="3" creationId="{BF5AA78E-60A6-67C1-F0B8-EC1695DB8780}"/>
          </ac:spMkLst>
        </pc:spChg>
        <pc:spChg chg="add mod">
          <ac:chgData name="Catherine O’Byrne" userId="a67f0770-1f83-44ff-b45e-bcf131a79386" providerId="ADAL" clId="{721A3B15-08DB-449C-BC11-E59E73379186}" dt="2023-10-06T10:29:58.110" v="1876" actId="1035"/>
          <ac:spMkLst>
            <pc:docMk/>
            <pc:sldMk cId="1123310283" sldId="781"/>
            <ac:spMk id="7" creationId="{8159B6DD-C541-AE53-EC82-FD322A318E5D}"/>
          </ac:spMkLst>
        </pc:spChg>
        <pc:spChg chg="add del mod">
          <ac:chgData name="Catherine O’Byrne" userId="a67f0770-1f83-44ff-b45e-bcf131a79386" providerId="ADAL" clId="{721A3B15-08DB-449C-BC11-E59E73379186}" dt="2023-10-06T10:25:13.687" v="1767" actId="22"/>
          <ac:spMkLst>
            <pc:docMk/>
            <pc:sldMk cId="1123310283" sldId="781"/>
            <ac:spMk id="9" creationId="{D5B2F25C-D68F-31C2-C39C-09D543302A3A}"/>
          </ac:spMkLst>
        </pc:spChg>
        <pc:spChg chg="add del mod">
          <ac:chgData name="Catherine O’Byrne" userId="a67f0770-1f83-44ff-b45e-bcf131a79386" providerId="ADAL" clId="{721A3B15-08DB-449C-BC11-E59E73379186}" dt="2023-10-06T10:26:45.500" v="1776" actId="22"/>
          <ac:spMkLst>
            <pc:docMk/>
            <pc:sldMk cId="1123310283" sldId="781"/>
            <ac:spMk id="14" creationId="{B3AC0B1C-B966-8FBB-564A-CEC6AA4FEDC1}"/>
          </ac:spMkLst>
        </pc:spChg>
        <pc:picChg chg="del">
          <ac:chgData name="Catherine O’Byrne" userId="a67f0770-1f83-44ff-b45e-bcf131a79386" providerId="ADAL" clId="{721A3B15-08DB-449C-BC11-E59E73379186}" dt="2023-10-06T10:26:21.515" v="1775" actId="478"/>
          <ac:picMkLst>
            <pc:docMk/>
            <pc:sldMk cId="1123310283" sldId="781"/>
            <ac:picMk id="4" creationId="{27727A8C-79C8-CC2E-2285-EE810981980A}"/>
          </ac:picMkLst>
        </pc:picChg>
        <pc:picChg chg="add del mod ord">
          <ac:chgData name="Catherine O’Byrne" userId="a67f0770-1f83-44ff-b45e-bcf131a79386" providerId="ADAL" clId="{721A3B15-08DB-449C-BC11-E59E73379186}" dt="2023-10-06T10:25:19.406" v="1769" actId="478"/>
          <ac:picMkLst>
            <pc:docMk/>
            <pc:sldMk cId="1123310283" sldId="781"/>
            <ac:picMk id="11" creationId="{2C164BBD-1401-9688-48FD-3C9730F76D69}"/>
          </ac:picMkLst>
        </pc:picChg>
        <pc:picChg chg="del mod">
          <ac:chgData name="Catherine O’Byrne" userId="a67f0770-1f83-44ff-b45e-bcf131a79386" providerId="ADAL" clId="{721A3B15-08DB-449C-BC11-E59E73379186}" dt="2023-10-06T10:24:42.805" v="1766" actId="478"/>
          <ac:picMkLst>
            <pc:docMk/>
            <pc:sldMk cId="1123310283" sldId="781"/>
            <ac:picMk id="12" creationId="{B378C747-751B-474F-982E-BE4D18C61ED1}"/>
          </ac:picMkLst>
        </pc:picChg>
        <pc:picChg chg="add mod">
          <ac:chgData name="Catherine O’Byrne" userId="a67f0770-1f83-44ff-b45e-bcf131a79386" providerId="ADAL" clId="{721A3B15-08DB-449C-BC11-E59E73379186}" dt="2023-10-06T10:27:47.862" v="1848" actId="1037"/>
          <ac:picMkLst>
            <pc:docMk/>
            <pc:sldMk cId="1123310283" sldId="781"/>
            <ac:picMk id="16" creationId="{354154E5-ADBD-FE09-4204-5AECE3C9CFF8}"/>
          </ac:picMkLst>
        </pc:picChg>
        <pc:picChg chg="add mod ord">
          <ac:chgData name="Catherine O’Byrne" userId="a67f0770-1f83-44ff-b45e-bcf131a79386" providerId="ADAL" clId="{721A3B15-08DB-449C-BC11-E59E73379186}" dt="2023-10-06T10:29:39.283" v="1873" actId="1038"/>
          <ac:picMkLst>
            <pc:docMk/>
            <pc:sldMk cId="1123310283" sldId="781"/>
            <ac:picMk id="18" creationId="{F3CA4762-D356-0650-D7CA-747AC0832E5E}"/>
          </ac:picMkLst>
        </pc:picChg>
      </pc:sldChg>
      <pc:sldChg chg="addSp delSp modSp mod delCm">
        <pc:chgData name="Catherine O’Byrne" userId="a67f0770-1f83-44ff-b45e-bcf131a79386" providerId="ADAL" clId="{721A3B15-08DB-449C-BC11-E59E73379186}" dt="2023-10-06T10:52:20.190" v="2351" actId="1036"/>
        <pc:sldMkLst>
          <pc:docMk/>
          <pc:sldMk cId="1508458435" sldId="783"/>
        </pc:sldMkLst>
        <pc:spChg chg="mod">
          <ac:chgData name="Catherine O’Byrne" userId="a67f0770-1f83-44ff-b45e-bcf131a79386" providerId="ADAL" clId="{721A3B15-08DB-449C-BC11-E59E73379186}" dt="2023-10-06T10:52:20.190" v="2351" actId="1036"/>
          <ac:spMkLst>
            <pc:docMk/>
            <pc:sldMk cId="1508458435" sldId="783"/>
            <ac:spMk id="3" creationId="{C5650DBE-B786-BB60-4852-3770969AAE26}"/>
          </ac:spMkLst>
        </pc:spChg>
        <pc:spChg chg="add mod">
          <ac:chgData name="Catherine O’Byrne" userId="a67f0770-1f83-44ff-b45e-bcf131a79386" providerId="ADAL" clId="{721A3B15-08DB-449C-BC11-E59E73379186}" dt="2023-10-06T10:36:56.580" v="2075" actId="1035"/>
          <ac:spMkLst>
            <pc:docMk/>
            <pc:sldMk cId="1508458435" sldId="783"/>
            <ac:spMk id="4" creationId="{03FBE1C6-A27C-3B1D-5EA1-96936970C713}"/>
          </ac:spMkLst>
        </pc:spChg>
        <pc:spChg chg="add mod">
          <ac:chgData name="Catherine O’Byrne" userId="a67f0770-1f83-44ff-b45e-bcf131a79386" providerId="ADAL" clId="{721A3B15-08DB-449C-BC11-E59E73379186}" dt="2023-10-06T10:36:47.930" v="2073" actId="14100"/>
          <ac:spMkLst>
            <pc:docMk/>
            <pc:sldMk cId="1508458435" sldId="783"/>
            <ac:spMk id="8" creationId="{85223098-B3F0-175B-4230-EA0420D1A280}"/>
          </ac:spMkLst>
        </pc:spChg>
        <pc:picChg chg="del">
          <ac:chgData name="Catherine O’Byrne" userId="a67f0770-1f83-44ff-b45e-bcf131a79386" providerId="ADAL" clId="{721A3B15-08DB-449C-BC11-E59E73379186}" dt="2023-10-06T10:32:49.939" v="1970" actId="478"/>
          <ac:picMkLst>
            <pc:docMk/>
            <pc:sldMk cId="1508458435" sldId="783"/>
            <ac:picMk id="2" creationId="{4C16C1D6-3B9D-1813-12B0-C9DC00BE3FB1}"/>
          </ac:picMkLst>
        </pc:picChg>
        <pc:picChg chg="del">
          <ac:chgData name="Catherine O’Byrne" userId="a67f0770-1f83-44ff-b45e-bcf131a79386" providerId="ADAL" clId="{721A3B15-08DB-449C-BC11-E59E73379186}" dt="2023-10-06T10:31:50.131" v="1944" actId="478"/>
          <ac:picMkLst>
            <pc:docMk/>
            <pc:sldMk cId="1508458435" sldId="783"/>
            <ac:picMk id="7" creationId="{E882AFE1-4068-4851-B756-EACE1F98233B}"/>
          </ac:picMkLst>
        </pc:picChg>
        <pc:picChg chg="add del mod">
          <ac:chgData name="Catherine O’Byrne" userId="a67f0770-1f83-44ff-b45e-bcf131a79386" providerId="ADAL" clId="{721A3B15-08DB-449C-BC11-E59E73379186}" dt="2023-10-06T10:35:14.350" v="2006" actId="478"/>
          <ac:picMkLst>
            <pc:docMk/>
            <pc:sldMk cId="1508458435" sldId="783"/>
            <ac:picMk id="10" creationId="{BEA53268-4EC1-3D44-ECC6-3A49C265F140}"/>
          </ac:picMkLst>
        </pc:picChg>
        <pc:picChg chg="add del mod">
          <ac:chgData name="Catherine O’Byrne" userId="a67f0770-1f83-44ff-b45e-bcf131a79386" providerId="ADAL" clId="{721A3B15-08DB-449C-BC11-E59E73379186}" dt="2023-10-06T10:34:55.957" v="2005" actId="478"/>
          <ac:picMkLst>
            <pc:docMk/>
            <pc:sldMk cId="1508458435" sldId="783"/>
            <ac:picMk id="12" creationId="{6413C411-9E93-216E-7830-84E52D3C2D1B}"/>
          </ac:picMkLst>
        </pc:picChg>
        <pc:picChg chg="add del mod">
          <ac:chgData name="Catherine O’Byrne" userId="a67f0770-1f83-44ff-b45e-bcf131a79386" providerId="ADAL" clId="{721A3B15-08DB-449C-BC11-E59E73379186}" dt="2023-10-06T10:34:31.657" v="1996" actId="22"/>
          <ac:picMkLst>
            <pc:docMk/>
            <pc:sldMk cId="1508458435" sldId="783"/>
            <ac:picMk id="14" creationId="{F9B4BAB5-32D6-CB38-9A73-86B891CAA50B}"/>
          </ac:picMkLst>
        </pc:picChg>
        <pc:picChg chg="add mod">
          <ac:chgData name="Catherine O’Byrne" userId="a67f0770-1f83-44ff-b45e-bcf131a79386" providerId="ADAL" clId="{721A3B15-08DB-449C-BC11-E59E73379186}" dt="2023-10-06T10:36:05.931" v="2023" actId="14100"/>
          <ac:picMkLst>
            <pc:docMk/>
            <pc:sldMk cId="1508458435" sldId="783"/>
            <ac:picMk id="16" creationId="{EBF79E42-A2A0-492B-9585-9CE81E8EB3A7}"/>
          </ac:picMkLst>
        </pc:picChg>
        <pc:picChg chg="add mod">
          <ac:chgData name="Catherine O’Byrne" userId="a67f0770-1f83-44ff-b45e-bcf131a79386" providerId="ADAL" clId="{721A3B15-08DB-449C-BC11-E59E73379186}" dt="2023-10-06T10:36:12.421" v="2027" actId="1076"/>
          <ac:picMkLst>
            <pc:docMk/>
            <pc:sldMk cId="1508458435" sldId="783"/>
            <ac:picMk id="18" creationId="{FE0045EB-391C-372A-E28F-42F3F515526C}"/>
          </ac:picMkLst>
        </pc:picChg>
        <pc:extLst>
          <p:ext xmlns:p="http://schemas.openxmlformats.org/presentationml/2006/main" uri="{D6D511B9-2390-475A-947B-AFAB55BFBCF1}">
            <pc226:cmChg xmlns:pc226="http://schemas.microsoft.com/office/powerpoint/2022/06/main/command" chg="del">
              <pc226:chgData name="Catherine O’Byrne" userId="a67f0770-1f83-44ff-b45e-bcf131a79386" providerId="ADAL" clId="{721A3B15-08DB-449C-BC11-E59E73379186}" dt="2023-10-06T10:30:34.636" v="1877"/>
              <pc2:cmMkLst xmlns:pc2="http://schemas.microsoft.com/office/powerpoint/2019/9/main/command">
                <pc:docMk/>
                <pc:sldMk cId="1508458435" sldId="783"/>
                <pc2:cmMk id="{7BD6CCBD-1FAA-4E1B-8BDA-644A7B67743A}"/>
              </pc2:cmMkLst>
            </pc226:cmChg>
          </p:ext>
        </pc:extLst>
      </pc:sldChg>
      <pc:sldChg chg="addSp delSp modSp mod">
        <pc:chgData name="Catherine O’Byrne" userId="a67f0770-1f83-44ff-b45e-bcf131a79386" providerId="ADAL" clId="{721A3B15-08DB-449C-BC11-E59E73379186}" dt="2023-10-08T09:42:28.312" v="2709" actId="20577"/>
        <pc:sldMkLst>
          <pc:docMk/>
          <pc:sldMk cId="1769591231" sldId="784"/>
        </pc:sldMkLst>
        <pc:spChg chg="mod">
          <ac:chgData name="Catherine O’Byrne" userId="a67f0770-1f83-44ff-b45e-bcf131a79386" providerId="ADAL" clId="{721A3B15-08DB-449C-BC11-E59E73379186}" dt="2023-10-08T09:42:28.312" v="2709" actId="20577"/>
          <ac:spMkLst>
            <pc:docMk/>
            <pc:sldMk cId="1769591231" sldId="784"/>
            <ac:spMk id="3" creationId="{8B8BAB22-1DE7-9100-A473-611FE5CD9636}"/>
          </ac:spMkLst>
        </pc:spChg>
        <pc:spChg chg="add mod">
          <ac:chgData name="Catherine O’Byrne" userId="a67f0770-1f83-44ff-b45e-bcf131a79386" providerId="ADAL" clId="{721A3B15-08DB-449C-BC11-E59E73379186}" dt="2023-10-06T10:38:56.102" v="2155" actId="1037"/>
          <ac:spMkLst>
            <pc:docMk/>
            <pc:sldMk cId="1769591231" sldId="784"/>
            <ac:spMk id="7" creationId="{B62B2C8B-5903-27DF-0DAC-B20CC9EF4B2C}"/>
          </ac:spMkLst>
        </pc:spChg>
        <pc:picChg chg="add mod">
          <ac:chgData name="Catherine O’Byrne" userId="a67f0770-1f83-44ff-b45e-bcf131a79386" providerId="ADAL" clId="{721A3B15-08DB-449C-BC11-E59E73379186}" dt="2023-10-06T10:38:47.756" v="2144" actId="1036"/>
          <ac:picMkLst>
            <pc:docMk/>
            <pc:sldMk cId="1769591231" sldId="784"/>
            <ac:picMk id="4" creationId="{DC95F06E-870B-DA96-871D-549542C3D03C}"/>
          </ac:picMkLst>
        </pc:picChg>
        <pc:picChg chg="del">
          <ac:chgData name="Catherine O’Byrne" userId="a67f0770-1f83-44ff-b45e-bcf131a79386" providerId="ADAL" clId="{721A3B15-08DB-449C-BC11-E59E73379186}" dt="2023-10-06T10:37:47.580" v="2076" actId="478"/>
          <ac:picMkLst>
            <pc:docMk/>
            <pc:sldMk cId="1769591231" sldId="784"/>
            <ac:picMk id="9" creationId="{88DC8662-8FDB-5679-8FAC-31DA934B356B}"/>
          </ac:picMkLst>
        </pc:picChg>
      </pc:sldChg>
      <pc:sldChg chg="modSp mod">
        <pc:chgData name="Catherine O’Byrne" userId="a67f0770-1f83-44ff-b45e-bcf131a79386" providerId="ADAL" clId="{721A3B15-08DB-449C-BC11-E59E73379186}" dt="2023-10-08T09:38:05.582" v="2684" actId="20577"/>
        <pc:sldMkLst>
          <pc:docMk/>
          <pc:sldMk cId="2579205906" sldId="787"/>
        </pc:sldMkLst>
        <pc:spChg chg="mod">
          <ac:chgData name="Catherine O’Byrne" userId="a67f0770-1f83-44ff-b45e-bcf131a79386" providerId="ADAL" clId="{721A3B15-08DB-449C-BC11-E59E73379186}" dt="2023-10-08T09:38:05.582" v="2684" actId="20577"/>
          <ac:spMkLst>
            <pc:docMk/>
            <pc:sldMk cId="2579205906" sldId="787"/>
            <ac:spMk id="3" creationId="{B13E2AEE-9D7D-45C9-AA8D-A479513CC98D}"/>
          </ac:spMkLst>
        </pc:spChg>
      </pc:sldChg>
      <pc:sldChg chg="modSp mod">
        <pc:chgData name="Catherine O’Byrne" userId="a67f0770-1f83-44ff-b45e-bcf131a79386" providerId="ADAL" clId="{721A3B15-08DB-449C-BC11-E59E73379186}" dt="2023-10-06T10:43:07.791" v="2259" actId="1036"/>
        <pc:sldMkLst>
          <pc:docMk/>
          <pc:sldMk cId="4260166711" sldId="788"/>
        </pc:sldMkLst>
        <pc:spChg chg="mod">
          <ac:chgData name="Catherine O’Byrne" userId="a67f0770-1f83-44ff-b45e-bcf131a79386" providerId="ADAL" clId="{721A3B15-08DB-449C-BC11-E59E73379186}" dt="2023-10-06T10:42:55.459" v="2233" actId="14100"/>
          <ac:spMkLst>
            <pc:docMk/>
            <pc:sldMk cId="4260166711" sldId="788"/>
            <ac:spMk id="9" creationId="{B608F2F4-D701-B252-9B50-730752B72E1B}"/>
          </ac:spMkLst>
        </pc:spChg>
        <pc:picChg chg="mod">
          <ac:chgData name="Catherine O’Byrne" userId="a67f0770-1f83-44ff-b45e-bcf131a79386" providerId="ADAL" clId="{721A3B15-08DB-449C-BC11-E59E73379186}" dt="2023-10-06T10:43:07.791" v="2259" actId="1036"/>
          <ac:picMkLst>
            <pc:docMk/>
            <pc:sldMk cId="4260166711" sldId="788"/>
            <ac:picMk id="10" creationId="{414C2EBD-02CD-57F0-31F0-04B6C89FAA82}"/>
          </ac:picMkLst>
        </pc:picChg>
      </pc:sldChg>
      <pc:sldChg chg="addSp modSp mod">
        <pc:chgData name="Catherine O’Byrne" userId="a67f0770-1f83-44ff-b45e-bcf131a79386" providerId="ADAL" clId="{721A3B15-08DB-449C-BC11-E59E73379186}" dt="2023-10-07T04:28:40.246" v="2637" actId="1036"/>
        <pc:sldMkLst>
          <pc:docMk/>
          <pc:sldMk cId="909483003" sldId="790"/>
        </pc:sldMkLst>
        <pc:spChg chg="mod">
          <ac:chgData name="Catherine O’Byrne" userId="a67f0770-1f83-44ff-b45e-bcf131a79386" providerId="ADAL" clId="{721A3B15-08DB-449C-BC11-E59E73379186}" dt="2023-10-07T04:28:22.056" v="2619" actId="20577"/>
          <ac:spMkLst>
            <pc:docMk/>
            <pc:sldMk cId="909483003" sldId="790"/>
            <ac:spMk id="3" creationId="{B13E2AEE-9D7D-45C9-AA8D-A479513CC98D}"/>
          </ac:spMkLst>
        </pc:spChg>
        <pc:spChg chg="add mod">
          <ac:chgData name="Catherine O’Byrne" userId="a67f0770-1f83-44ff-b45e-bcf131a79386" providerId="ADAL" clId="{721A3B15-08DB-449C-BC11-E59E73379186}" dt="2023-10-07T04:28:40.246" v="2637" actId="1036"/>
          <ac:spMkLst>
            <pc:docMk/>
            <pc:sldMk cId="909483003" sldId="790"/>
            <ac:spMk id="7" creationId="{9383E74C-4E5E-D3DC-788C-3F9BF1A9E9A3}"/>
          </ac:spMkLst>
        </pc:spChg>
        <pc:picChg chg="add mod">
          <ac:chgData name="Catherine O’Byrne" userId="a67f0770-1f83-44ff-b45e-bcf131a79386" providerId="ADAL" clId="{721A3B15-08DB-449C-BC11-E59E73379186}" dt="2023-10-07T04:26:03.842" v="2539" actId="1036"/>
          <ac:picMkLst>
            <pc:docMk/>
            <pc:sldMk cId="909483003" sldId="790"/>
            <ac:picMk id="4" creationId="{2FAB89F2-AAFD-2E49-31A4-4CD82B85D74D}"/>
          </ac:picMkLst>
        </pc:picChg>
      </pc:sldChg>
      <pc:sldChg chg="modSp mod">
        <pc:chgData name="Catherine O’Byrne" userId="a67f0770-1f83-44ff-b45e-bcf131a79386" providerId="ADAL" clId="{721A3B15-08DB-449C-BC11-E59E73379186}" dt="2023-10-06T10:48:51.246" v="2340" actId="1036"/>
        <pc:sldMkLst>
          <pc:docMk/>
          <pc:sldMk cId="1230384328" sldId="791"/>
        </pc:sldMkLst>
        <pc:spChg chg="mod">
          <ac:chgData name="Catherine O’Byrne" userId="a67f0770-1f83-44ff-b45e-bcf131a79386" providerId="ADAL" clId="{721A3B15-08DB-449C-BC11-E59E73379186}" dt="2023-10-06T10:48:28.360" v="2311" actId="21"/>
          <ac:spMkLst>
            <pc:docMk/>
            <pc:sldMk cId="1230384328" sldId="791"/>
            <ac:spMk id="3" creationId="{B13E2AEE-9D7D-45C9-AA8D-A479513CC98D}"/>
          </ac:spMkLst>
        </pc:spChg>
        <pc:spChg chg="mod">
          <ac:chgData name="Catherine O’Byrne" userId="a67f0770-1f83-44ff-b45e-bcf131a79386" providerId="ADAL" clId="{721A3B15-08DB-449C-BC11-E59E73379186}" dt="2023-10-06T10:48:35.302" v="2313" actId="1076"/>
          <ac:spMkLst>
            <pc:docMk/>
            <pc:sldMk cId="1230384328" sldId="791"/>
            <ac:spMk id="7" creationId="{6EC9F194-C645-0C8C-BD6E-2D1034FA24FA}"/>
          </ac:spMkLst>
        </pc:spChg>
        <pc:picChg chg="mod">
          <ac:chgData name="Catherine O’Byrne" userId="a67f0770-1f83-44ff-b45e-bcf131a79386" providerId="ADAL" clId="{721A3B15-08DB-449C-BC11-E59E73379186}" dt="2023-10-06T10:48:51.246" v="2340" actId="1036"/>
          <ac:picMkLst>
            <pc:docMk/>
            <pc:sldMk cId="1230384328" sldId="791"/>
            <ac:picMk id="4" creationId="{9626068B-FD4D-556F-FC5C-B2E845A49A10}"/>
          </ac:picMkLst>
        </pc:picChg>
      </pc:sldChg>
      <pc:sldChg chg="addSp delSp modSp mod">
        <pc:chgData name="Catherine O’Byrne" userId="a67f0770-1f83-44ff-b45e-bcf131a79386" providerId="ADAL" clId="{721A3B15-08DB-449C-BC11-E59E73379186}" dt="2023-10-06T09:35:10.435" v="124" actId="113"/>
        <pc:sldMkLst>
          <pc:docMk/>
          <pc:sldMk cId="72352173" sldId="792"/>
        </pc:sldMkLst>
        <pc:spChg chg="mod">
          <ac:chgData name="Catherine O’Byrne" userId="a67f0770-1f83-44ff-b45e-bcf131a79386" providerId="ADAL" clId="{721A3B15-08DB-449C-BC11-E59E73379186}" dt="2023-10-06T09:35:10.435" v="124" actId="113"/>
          <ac:spMkLst>
            <pc:docMk/>
            <pc:sldMk cId="72352173" sldId="792"/>
            <ac:spMk id="3" creationId="{B13E2AEE-9D7D-45C9-AA8D-A479513CC98D}"/>
          </ac:spMkLst>
        </pc:spChg>
        <pc:spChg chg="add del mod">
          <ac:chgData name="Catherine O’Byrne" userId="a67f0770-1f83-44ff-b45e-bcf131a79386" providerId="ADAL" clId="{721A3B15-08DB-449C-BC11-E59E73379186}" dt="2023-10-06T09:21:31.781" v="77" actId="478"/>
          <ac:spMkLst>
            <pc:docMk/>
            <pc:sldMk cId="72352173" sldId="792"/>
            <ac:spMk id="8" creationId="{54CC16EB-1E83-9E45-B8EA-929338A00445}"/>
          </ac:spMkLst>
        </pc:spChg>
        <pc:picChg chg="add del mod">
          <ac:chgData name="Catherine O’Byrne" userId="a67f0770-1f83-44ff-b45e-bcf131a79386" providerId="ADAL" clId="{721A3B15-08DB-449C-BC11-E59E73379186}" dt="2023-10-06T09:19:46.794" v="62" actId="478"/>
          <ac:picMkLst>
            <pc:docMk/>
            <pc:sldMk cId="72352173" sldId="792"/>
            <ac:picMk id="4" creationId="{4EFF73A8-122F-FEB4-D53C-36628E4CCA2A}"/>
          </ac:picMkLst>
        </pc:picChg>
        <pc:picChg chg="add mod">
          <ac:chgData name="Catherine O’Byrne" userId="a67f0770-1f83-44ff-b45e-bcf131a79386" providerId="ADAL" clId="{721A3B15-08DB-449C-BC11-E59E73379186}" dt="2023-10-06T09:21:29.429" v="76" actId="1076"/>
          <ac:picMkLst>
            <pc:docMk/>
            <pc:sldMk cId="72352173" sldId="792"/>
            <ac:picMk id="9" creationId="{20BA26E5-7693-D6CD-1641-5869B3A49612}"/>
          </ac:picMkLst>
        </pc:picChg>
      </pc:sldChg>
      <pc:sldChg chg="addSp modSp mod delCm">
        <pc:chgData name="Catherine O’Byrne" userId="a67f0770-1f83-44ff-b45e-bcf131a79386" providerId="ADAL" clId="{721A3B15-08DB-449C-BC11-E59E73379186}" dt="2023-10-08T09:47:35.259" v="2726" actId="20577"/>
        <pc:sldMkLst>
          <pc:docMk/>
          <pc:sldMk cId="2261830504" sldId="798"/>
        </pc:sldMkLst>
        <pc:spChg chg="mod">
          <ac:chgData name="Catherine O’Byrne" userId="a67f0770-1f83-44ff-b45e-bcf131a79386" providerId="ADAL" clId="{721A3B15-08DB-449C-BC11-E59E73379186}" dt="2023-10-06T10:13:03.705" v="1574" actId="6549"/>
          <ac:spMkLst>
            <pc:docMk/>
            <pc:sldMk cId="2261830504" sldId="798"/>
            <ac:spMk id="2" creationId="{B9065E09-308B-45B0-BED4-4DA3C0FA8D5A}"/>
          </ac:spMkLst>
        </pc:spChg>
        <pc:spChg chg="mod">
          <ac:chgData name="Catherine O’Byrne" userId="a67f0770-1f83-44ff-b45e-bcf131a79386" providerId="ADAL" clId="{721A3B15-08DB-449C-BC11-E59E73379186}" dt="2023-10-06T10:14:52.172" v="1622" actId="948"/>
          <ac:spMkLst>
            <pc:docMk/>
            <pc:sldMk cId="2261830504" sldId="798"/>
            <ac:spMk id="3" creationId="{B13E2AEE-9D7D-45C9-AA8D-A479513CC98D}"/>
          </ac:spMkLst>
        </pc:spChg>
        <pc:spChg chg="add mod">
          <ac:chgData name="Catherine O’Byrne" userId="a67f0770-1f83-44ff-b45e-bcf131a79386" providerId="ADAL" clId="{721A3B15-08DB-449C-BC11-E59E73379186}" dt="2023-10-08T09:47:35.259" v="2726" actId="20577"/>
          <ac:spMkLst>
            <pc:docMk/>
            <pc:sldMk cId="2261830504" sldId="798"/>
            <ac:spMk id="7" creationId="{61F98EF1-0FF8-1658-4B60-F6DA46853BA0}"/>
          </ac:spMkLst>
        </pc:spChg>
        <pc:picChg chg="add mod">
          <ac:chgData name="Catherine O’Byrne" userId="a67f0770-1f83-44ff-b45e-bcf131a79386" providerId="ADAL" clId="{721A3B15-08DB-449C-BC11-E59E73379186}" dt="2023-10-06T10:15:02.120" v="1628" actId="1076"/>
          <ac:picMkLst>
            <pc:docMk/>
            <pc:sldMk cId="2261830504" sldId="798"/>
            <ac:picMk id="4" creationId="{E8AB8F5E-B6A5-B0DD-74C0-1F48412774F4}"/>
          </ac:picMkLst>
        </pc:picChg>
        <pc:extLst>
          <p:ext xmlns:p="http://schemas.openxmlformats.org/presentationml/2006/main" uri="{D6D511B9-2390-475A-947B-AFAB55BFBCF1}">
            <pc226:cmChg xmlns:pc226="http://schemas.microsoft.com/office/powerpoint/2022/06/main/command" chg="del">
              <pc226:chgData name="Catherine O’Byrne" userId="a67f0770-1f83-44ff-b45e-bcf131a79386" providerId="ADAL" clId="{721A3B15-08DB-449C-BC11-E59E73379186}" dt="2023-10-06T10:12:56.202" v="1571"/>
              <pc2:cmMkLst xmlns:pc2="http://schemas.microsoft.com/office/powerpoint/2019/9/main/command">
                <pc:docMk/>
                <pc:sldMk cId="2261830504" sldId="798"/>
                <pc2:cmMk id="{897C7268-8260-4C1D-B32E-0A6C57F268C4}"/>
              </pc2:cmMkLst>
            </pc226:cmChg>
          </p:ext>
        </pc:extLst>
      </pc:sldChg>
      <pc:sldChg chg="modSp mod">
        <pc:chgData name="Catherine O’Byrne" userId="a67f0770-1f83-44ff-b45e-bcf131a79386" providerId="ADAL" clId="{721A3B15-08DB-449C-BC11-E59E73379186}" dt="2023-10-07T04:20:42.685" v="2531" actId="113"/>
        <pc:sldMkLst>
          <pc:docMk/>
          <pc:sldMk cId="1934733581" sldId="799"/>
        </pc:sldMkLst>
        <pc:spChg chg="mod">
          <ac:chgData name="Catherine O’Byrne" userId="a67f0770-1f83-44ff-b45e-bcf131a79386" providerId="ADAL" clId="{721A3B15-08DB-449C-BC11-E59E73379186}" dt="2023-10-07T04:20:42.685" v="2531" actId="113"/>
          <ac:spMkLst>
            <pc:docMk/>
            <pc:sldMk cId="1934733581" sldId="799"/>
            <ac:spMk id="3" creationId="{B13E2AEE-9D7D-45C9-AA8D-A479513CC98D}"/>
          </ac:spMkLst>
        </pc:spChg>
      </pc:sldChg>
      <pc:sldChg chg="addSp modSp mod">
        <pc:chgData name="Catherine O’Byrne" userId="a67f0770-1f83-44ff-b45e-bcf131a79386" providerId="ADAL" clId="{721A3B15-08DB-449C-BC11-E59E73379186}" dt="2023-10-06T09:55:33.074" v="513" actId="1038"/>
        <pc:sldMkLst>
          <pc:docMk/>
          <pc:sldMk cId="2821276433" sldId="800"/>
        </pc:sldMkLst>
        <pc:spChg chg="mod">
          <ac:chgData name="Catherine O’Byrne" userId="a67f0770-1f83-44ff-b45e-bcf131a79386" providerId="ADAL" clId="{721A3B15-08DB-449C-BC11-E59E73379186}" dt="2023-10-06T09:55:23.668" v="509" actId="20577"/>
          <ac:spMkLst>
            <pc:docMk/>
            <pc:sldMk cId="2821276433" sldId="800"/>
            <ac:spMk id="2" creationId="{B9065E09-308B-45B0-BED4-4DA3C0FA8D5A}"/>
          </ac:spMkLst>
        </pc:spChg>
        <pc:spChg chg="mod">
          <ac:chgData name="Catherine O’Byrne" userId="a67f0770-1f83-44ff-b45e-bcf131a79386" providerId="ADAL" clId="{721A3B15-08DB-449C-BC11-E59E73379186}" dt="2023-10-06T09:55:12.641" v="508" actId="255"/>
          <ac:spMkLst>
            <pc:docMk/>
            <pc:sldMk cId="2821276433" sldId="800"/>
            <ac:spMk id="3" creationId="{B13E2AEE-9D7D-45C9-AA8D-A479513CC98D}"/>
          </ac:spMkLst>
        </pc:spChg>
        <pc:picChg chg="add mod">
          <ac:chgData name="Catherine O’Byrne" userId="a67f0770-1f83-44ff-b45e-bcf131a79386" providerId="ADAL" clId="{721A3B15-08DB-449C-BC11-E59E73379186}" dt="2023-10-06T09:55:33.074" v="513" actId="1038"/>
          <ac:picMkLst>
            <pc:docMk/>
            <pc:sldMk cId="2821276433" sldId="800"/>
            <ac:picMk id="4" creationId="{BFA0850B-D4A3-0CD2-2E1B-7D827CF5C2CE}"/>
          </ac:picMkLst>
        </pc:picChg>
      </pc:sldChg>
      <pc:sldChg chg="modSp mod">
        <pc:chgData name="Catherine O’Byrne" userId="a67f0770-1f83-44ff-b45e-bcf131a79386" providerId="ADAL" clId="{721A3B15-08DB-449C-BC11-E59E73379186}" dt="2023-10-08T09:34:09.421" v="2638" actId="6549"/>
        <pc:sldMkLst>
          <pc:docMk/>
          <pc:sldMk cId="3832928956" sldId="801"/>
        </pc:sldMkLst>
        <pc:spChg chg="mod">
          <ac:chgData name="Catherine O’Byrne" userId="a67f0770-1f83-44ff-b45e-bcf131a79386" providerId="ADAL" clId="{721A3B15-08DB-449C-BC11-E59E73379186}" dt="2023-10-08T09:34:09.421" v="2638" actId="6549"/>
          <ac:spMkLst>
            <pc:docMk/>
            <pc:sldMk cId="3832928956" sldId="801"/>
            <ac:spMk id="3" creationId="{B13E2AEE-9D7D-45C9-AA8D-A479513CC98D}"/>
          </ac:spMkLst>
        </pc:spChg>
      </pc:sldChg>
      <pc:sldChg chg="addSp delSp modSp mod">
        <pc:chgData name="Catherine O’Byrne" userId="a67f0770-1f83-44ff-b45e-bcf131a79386" providerId="ADAL" clId="{721A3B15-08DB-449C-BC11-E59E73379186}" dt="2023-10-08T09:46:29.764" v="2721" actId="113"/>
        <pc:sldMkLst>
          <pc:docMk/>
          <pc:sldMk cId="4053089061" sldId="802"/>
        </pc:sldMkLst>
        <pc:spChg chg="mod">
          <ac:chgData name="Catherine O’Byrne" userId="a67f0770-1f83-44ff-b45e-bcf131a79386" providerId="ADAL" clId="{721A3B15-08DB-449C-BC11-E59E73379186}" dt="2023-10-08T09:46:29.764" v="2721" actId="113"/>
          <ac:spMkLst>
            <pc:docMk/>
            <pc:sldMk cId="4053089061" sldId="802"/>
            <ac:spMk id="3" creationId="{B13E2AEE-9D7D-45C9-AA8D-A479513CC98D}"/>
          </ac:spMkLst>
        </pc:spChg>
        <pc:spChg chg="add mod">
          <ac:chgData name="Catherine O’Byrne" userId="a67f0770-1f83-44ff-b45e-bcf131a79386" providerId="ADAL" clId="{721A3B15-08DB-449C-BC11-E59E73379186}" dt="2023-10-08T09:46:20.703" v="2720" actId="113"/>
          <ac:spMkLst>
            <pc:docMk/>
            <pc:sldMk cId="4053089061" sldId="802"/>
            <ac:spMk id="7" creationId="{41475667-6DD7-4406-901A-13C1F8DC0A5D}"/>
          </ac:spMkLst>
        </pc:spChg>
        <pc:picChg chg="add del mod">
          <ac:chgData name="Catherine O’Byrne" userId="a67f0770-1f83-44ff-b45e-bcf131a79386" providerId="ADAL" clId="{721A3B15-08DB-449C-BC11-E59E73379186}" dt="2023-10-06T09:44:07.431" v="187" actId="478"/>
          <ac:picMkLst>
            <pc:docMk/>
            <pc:sldMk cId="4053089061" sldId="802"/>
            <ac:picMk id="4" creationId="{E0A2962B-5862-2510-EC37-8C98CDA8A5D2}"/>
          </ac:picMkLst>
        </pc:picChg>
        <pc:picChg chg="add mod">
          <ac:chgData name="Catherine O’Byrne" userId="a67f0770-1f83-44ff-b45e-bcf131a79386" providerId="ADAL" clId="{721A3B15-08DB-449C-BC11-E59E73379186}" dt="2023-10-06T09:44:21.453" v="219" actId="1076"/>
          <ac:picMkLst>
            <pc:docMk/>
            <pc:sldMk cId="4053089061" sldId="802"/>
            <ac:picMk id="9" creationId="{47573754-572B-FFF9-614D-F6BCF6C052B9}"/>
          </ac:picMkLst>
        </pc:picChg>
      </pc:sldChg>
      <pc:sldChg chg="addSp delSp modSp mod">
        <pc:chgData name="Catherine O’Byrne" userId="a67f0770-1f83-44ff-b45e-bcf131a79386" providerId="ADAL" clId="{721A3B15-08DB-449C-BC11-E59E73379186}" dt="2023-10-08T09:45:17.677" v="2715" actId="948"/>
        <pc:sldMkLst>
          <pc:docMk/>
          <pc:sldMk cId="747598881" sldId="803"/>
        </pc:sldMkLst>
        <pc:spChg chg="mod">
          <ac:chgData name="Catherine O’Byrne" userId="a67f0770-1f83-44ff-b45e-bcf131a79386" providerId="ADAL" clId="{721A3B15-08DB-449C-BC11-E59E73379186}" dt="2023-10-08T09:45:17.677" v="2715" actId="948"/>
          <ac:spMkLst>
            <pc:docMk/>
            <pc:sldMk cId="747598881" sldId="803"/>
            <ac:spMk id="3" creationId="{B13E2AEE-9D7D-45C9-AA8D-A479513CC98D}"/>
          </ac:spMkLst>
        </pc:spChg>
        <pc:spChg chg="del mod">
          <ac:chgData name="Catherine O’Byrne" userId="a67f0770-1f83-44ff-b45e-bcf131a79386" providerId="ADAL" clId="{721A3B15-08DB-449C-BC11-E59E73379186}" dt="2023-10-06T09:33:59.876" v="118"/>
          <ac:spMkLst>
            <pc:docMk/>
            <pc:sldMk cId="747598881" sldId="803"/>
            <ac:spMk id="4" creationId="{7B96251D-7ED1-0B75-6235-DDF10424E78E}"/>
          </ac:spMkLst>
        </pc:spChg>
        <pc:picChg chg="del">
          <ac:chgData name="Catherine O’Byrne" userId="a67f0770-1f83-44ff-b45e-bcf131a79386" providerId="ADAL" clId="{721A3B15-08DB-449C-BC11-E59E73379186}" dt="2023-10-06T09:22:23.493" v="86" actId="478"/>
          <ac:picMkLst>
            <pc:docMk/>
            <pc:sldMk cId="747598881" sldId="803"/>
            <ac:picMk id="7" creationId="{64983C39-7648-916F-D1A9-54B3E89B2E70}"/>
          </ac:picMkLst>
        </pc:picChg>
        <pc:picChg chg="add mod">
          <ac:chgData name="Catherine O’Byrne" userId="a67f0770-1f83-44ff-b45e-bcf131a79386" providerId="ADAL" clId="{721A3B15-08DB-449C-BC11-E59E73379186}" dt="2023-10-06T09:33:50.427" v="115" actId="1076"/>
          <ac:picMkLst>
            <pc:docMk/>
            <pc:sldMk cId="747598881" sldId="803"/>
            <ac:picMk id="8" creationId="{0FA13CF2-EE89-5DF2-A8D2-37197096E04B}"/>
          </ac:picMkLst>
        </pc:picChg>
      </pc:sldChg>
      <pc:sldChg chg="add del">
        <pc:chgData name="Catherine O’Byrne" userId="a67f0770-1f83-44ff-b45e-bcf131a79386" providerId="ADAL" clId="{721A3B15-08DB-449C-BC11-E59E73379186}" dt="2023-10-06T09:56:03.802" v="514" actId="47"/>
        <pc:sldMkLst>
          <pc:docMk/>
          <pc:sldMk cId="506365045" sldId="804"/>
        </pc:sldMkLst>
      </pc:sldChg>
      <pc:sldChg chg="add del">
        <pc:chgData name="Catherine O’Byrne" userId="a67f0770-1f83-44ff-b45e-bcf131a79386" providerId="ADAL" clId="{721A3B15-08DB-449C-BC11-E59E73379186}" dt="2023-10-06T09:22:15.846" v="85" actId="47"/>
        <pc:sldMkLst>
          <pc:docMk/>
          <pc:sldMk cId="962289314" sldId="804"/>
        </pc:sldMkLst>
      </pc:sldChg>
    </pc:docChg>
  </pc:docChgLst>
  <pc:docChgLst>
    <pc:chgData name="Anne Hampshire" userId="96a1f5d1-e6f9-4cb6-9b13-3d0b87f06713" providerId="ADAL" clId="{9CEC39E0-DD00-4B94-9348-6A843FEA219F}"/>
    <pc:docChg chg="undo custSel modSld">
      <pc:chgData name="Anne Hampshire" userId="96a1f5d1-e6f9-4cb6-9b13-3d0b87f06713" providerId="ADAL" clId="{9CEC39E0-DD00-4B94-9348-6A843FEA219F}" dt="2023-10-06T05:25:42.545" v="517"/>
      <pc:docMkLst>
        <pc:docMk/>
      </pc:docMkLst>
      <pc:sldChg chg="modSp mod">
        <pc:chgData name="Anne Hampshire" userId="96a1f5d1-e6f9-4cb6-9b13-3d0b87f06713" providerId="ADAL" clId="{9CEC39E0-DD00-4B94-9348-6A843FEA219F}" dt="2023-10-06T05:00:50.644" v="163" actId="20578"/>
        <pc:sldMkLst>
          <pc:docMk/>
          <pc:sldMk cId="1310507857" sldId="319"/>
        </pc:sldMkLst>
        <pc:spChg chg="mod">
          <ac:chgData name="Anne Hampshire" userId="96a1f5d1-e6f9-4cb6-9b13-3d0b87f06713" providerId="ADAL" clId="{9CEC39E0-DD00-4B94-9348-6A843FEA219F}" dt="2023-10-06T05:00:50.644" v="163" actId="20578"/>
          <ac:spMkLst>
            <pc:docMk/>
            <pc:sldMk cId="1310507857" sldId="319"/>
            <ac:spMk id="5" creationId="{6F9658C6-6F93-17B0-8ADF-C602ABA29A0D}"/>
          </ac:spMkLst>
        </pc:spChg>
      </pc:sldChg>
      <pc:sldChg chg="modSp mod">
        <pc:chgData name="Anne Hampshire" userId="96a1f5d1-e6f9-4cb6-9b13-3d0b87f06713" providerId="ADAL" clId="{9CEC39E0-DD00-4B94-9348-6A843FEA219F}" dt="2023-10-06T05:13:02.756" v="407" actId="20577"/>
        <pc:sldMkLst>
          <pc:docMk/>
          <pc:sldMk cId="1123310283" sldId="781"/>
        </pc:sldMkLst>
        <pc:spChg chg="mod">
          <ac:chgData name="Anne Hampshire" userId="96a1f5d1-e6f9-4cb6-9b13-3d0b87f06713" providerId="ADAL" clId="{9CEC39E0-DD00-4B94-9348-6A843FEA219F}" dt="2023-10-06T05:13:02.756" v="407" actId="20577"/>
          <ac:spMkLst>
            <pc:docMk/>
            <pc:sldMk cId="1123310283" sldId="781"/>
            <ac:spMk id="2" creationId="{D10F2869-6B2D-3165-94C3-8348772F02AF}"/>
          </ac:spMkLst>
        </pc:spChg>
      </pc:sldChg>
      <pc:sldChg chg="modSp mod">
        <pc:chgData name="Anne Hampshire" userId="96a1f5d1-e6f9-4cb6-9b13-3d0b87f06713" providerId="ADAL" clId="{9CEC39E0-DD00-4B94-9348-6A843FEA219F}" dt="2023-10-06T05:16:36.262" v="419" actId="1076"/>
        <pc:sldMkLst>
          <pc:docMk/>
          <pc:sldMk cId="1769591231" sldId="784"/>
        </pc:sldMkLst>
        <pc:spChg chg="mod">
          <ac:chgData name="Anne Hampshire" userId="96a1f5d1-e6f9-4cb6-9b13-3d0b87f06713" providerId="ADAL" clId="{9CEC39E0-DD00-4B94-9348-6A843FEA219F}" dt="2023-10-06T05:16:36.262" v="419" actId="1076"/>
          <ac:spMkLst>
            <pc:docMk/>
            <pc:sldMk cId="1769591231" sldId="784"/>
            <ac:spMk id="3" creationId="{8B8BAB22-1DE7-9100-A473-611FE5CD9636}"/>
          </ac:spMkLst>
        </pc:spChg>
      </pc:sldChg>
      <pc:sldChg chg="modSp mod">
        <pc:chgData name="Anne Hampshire" userId="96a1f5d1-e6f9-4cb6-9b13-3d0b87f06713" providerId="ADAL" clId="{9CEC39E0-DD00-4B94-9348-6A843FEA219F}" dt="2023-10-06T05:08:11.732" v="328" actId="6549"/>
        <pc:sldMkLst>
          <pc:docMk/>
          <pc:sldMk cId="2579205906" sldId="787"/>
        </pc:sldMkLst>
        <pc:spChg chg="mod">
          <ac:chgData name="Anne Hampshire" userId="96a1f5d1-e6f9-4cb6-9b13-3d0b87f06713" providerId="ADAL" clId="{9CEC39E0-DD00-4B94-9348-6A843FEA219F}" dt="2023-10-06T05:08:11.732" v="328" actId="6549"/>
          <ac:spMkLst>
            <pc:docMk/>
            <pc:sldMk cId="2579205906" sldId="787"/>
            <ac:spMk id="3" creationId="{B13E2AEE-9D7D-45C9-AA8D-A479513CC98D}"/>
          </ac:spMkLst>
        </pc:spChg>
      </pc:sldChg>
      <pc:sldChg chg="modSp mod">
        <pc:chgData name="Anne Hampshire" userId="96a1f5d1-e6f9-4cb6-9b13-3d0b87f06713" providerId="ADAL" clId="{9CEC39E0-DD00-4B94-9348-6A843FEA219F}" dt="2023-10-06T05:12:00.668" v="393" actId="20577"/>
        <pc:sldMkLst>
          <pc:docMk/>
          <pc:sldMk cId="4260166711" sldId="788"/>
        </pc:sldMkLst>
        <pc:spChg chg="mod">
          <ac:chgData name="Anne Hampshire" userId="96a1f5d1-e6f9-4cb6-9b13-3d0b87f06713" providerId="ADAL" clId="{9CEC39E0-DD00-4B94-9348-6A843FEA219F}" dt="2023-10-06T05:10:06.245" v="375" actId="12"/>
          <ac:spMkLst>
            <pc:docMk/>
            <pc:sldMk cId="4260166711" sldId="788"/>
            <ac:spMk id="3" creationId="{B13E2AEE-9D7D-45C9-AA8D-A479513CC98D}"/>
          </ac:spMkLst>
        </pc:spChg>
        <pc:spChg chg="mod">
          <ac:chgData name="Anne Hampshire" userId="96a1f5d1-e6f9-4cb6-9b13-3d0b87f06713" providerId="ADAL" clId="{9CEC39E0-DD00-4B94-9348-6A843FEA219F}" dt="2023-10-06T05:12:00.668" v="393" actId="20577"/>
          <ac:spMkLst>
            <pc:docMk/>
            <pc:sldMk cId="4260166711" sldId="788"/>
            <ac:spMk id="9" creationId="{B608F2F4-D701-B252-9B50-730752B72E1B}"/>
          </ac:spMkLst>
        </pc:spChg>
      </pc:sldChg>
      <pc:sldChg chg="modSp mod">
        <pc:chgData name="Anne Hampshire" userId="96a1f5d1-e6f9-4cb6-9b13-3d0b87f06713" providerId="ADAL" clId="{9CEC39E0-DD00-4B94-9348-6A843FEA219F}" dt="2023-10-06T05:17:18.945" v="439" actId="20577"/>
        <pc:sldMkLst>
          <pc:docMk/>
          <pc:sldMk cId="909483003" sldId="790"/>
        </pc:sldMkLst>
        <pc:spChg chg="mod">
          <ac:chgData name="Anne Hampshire" userId="96a1f5d1-e6f9-4cb6-9b13-3d0b87f06713" providerId="ADAL" clId="{9CEC39E0-DD00-4B94-9348-6A843FEA219F}" dt="2023-10-06T05:17:18.945" v="439" actId="20577"/>
          <ac:spMkLst>
            <pc:docMk/>
            <pc:sldMk cId="909483003" sldId="790"/>
            <ac:spMk id="3" creationId="{B13E2AEE-9D7D-45C9-AA8D-A479513CC98D}"/>
          </ac:spMkLst>
        </pc:spChg>
      </pc:sldChg>
      <pc:sldChg chg="modSp mod">
        <pc:chgData name="Anne Hampshire" userId="96a1f5d1-e6f9-4cb6-9b13-3d0b87f06713" providerId="ADAL" clId="{9CEC39E0-DD00-4B94-9348-6A843FEA219F}" dt="2023-10-06T05:21:48.563" v="480" actId="6549"/>
        <pc:sldMkLst>
          <pc:docMk/>
          <pc:sldMk cId="1230384328" sldId="791"/>
        </pc:sldMkLst>
        <pc:spChg chg="mod">
          <ac:chgData name="Anne Hampshire" userId="96a1f5d1-e6f9-4cb6-9b13-3d0b87f06713" providerId="ADAL" clId="{9CEC39E0-DD00-4B94-9348-6A843FEA219F}" dt="2023-10-06T05:21:48.563" v="480" actId="6549"/>
          <ac:spMkLst>
            <pc:docMk/>
            <pc:sldMk cId="1230384328" sldId="791"/>
            <ac:spMk id="3" creationId="{B13E2AEE-9D7D-45C9-AA8D-A479513CC98D}"/>
          </ac:spMkLst>
        </pc:spChg>
        <pc:spChg chg="mod">
          <ac:chgData name="Anne Hampshire" userId="96a1f5d1-e6f9-4cb6-9b13-3d0b87f06713" providerId="ADAL" clId="{9CEC39E0-DD00-4B94-9348-6A843FEA219F}" dt="2023-10-06T05:21:27.491" v="479" actId="6549"/>
          <ac:spMkLst>
            <pc:docMk/>
            <pc:sldMk cId="1230384328" sldId="791"/>
            <ac:spMk id="7" creationId="{6EC9F194-C645-0C8C-BD6E-2D1034FA24FA}"/>
          </ac:spMkLst>
        </pc:spChg>
      </pc:sldChg>
      <pc:sldChg chg="modSp mod addCm">
        <pc:chgData name="Anne Hampshire" userId="96a1f5d1-e6f9-4cb6-9b13-3d0b87f06713" providerId="ADAL" clId="{9CEC39E0-DD00-4B94-9348-6A843FEA219F}" dt="2023-10-06T05:25:42.545" v="517"/>
        <pc:sldMkLst>
          <pc:docMk/>
          <pc:sldMk cId="2261830504" sldId="798"/>
        </pc:sldMkLst>
        <pc:spChg chg="mod">
          <ac:chgData name="Anne Hampshire" userId="96a1f5d1-e6f9-4cb6-9b13-3d0b87f06713" providerId="ADAL" clId="{9CEC39E0-DD00-4B94-9348-6A843FEA219F}" dt="2023-10-06T05:25:02.251" v="516" actId="20577"/>
          <ac:spMkLst>
            <pc:docMk/>
            <pc:sldMk cId="2261830504" sldId="798"/>
            <ac:spMk id="3" creationId="{B13E2AEE-9D7D-45C9-AA8D-A479513CC98D}"/>
          </ac:spMkLst>
        </pc:spChg>
        <pc:extLst>
          <p:ext xmlns:p="http://schemas.openxmlformats.org/presentationml/2006/main" uri="{D6D511B9-2390-475A-947B-AFAB55BFBCF1}">
            <pc226:cmChg xmlns:pc226="http://schemas.microsoft.com/office/powerpoint/2022/06/main/command" chg="add">
              <pc226:chgData name="Anne Hampshire" userId="96a1f5d1-e6f9-4cb6-9b13-3d0b87f06713" providerId="ADAL" clId="{9CEC39E0-DD00-4B94-9348-6A843FEA219F}" dt="2023-10-06T05:25:42.545" v="517"/>
              <pc2:cmMkLst xmlns:pc2="http://schemas.microsoft.com/office/powerpoint/2019/9/main/command">
                <pc:docMk/>
                <pc:sldMk cId="2261830504" sldId="798"/>
                <pc2:cmMk id="{897C7268-8260-4C1D-B32E-0A6C57F268C4}"/>
              </pc2:cmMkLst>
            </pc226:cmChg>
          </p:ext>
        </pc:extLst>
      </pc:sldChg>
      <pc:sldChg chg="modSp mod">
        <pc:chgData name="Anne Hampshire" userId="96a1f5d1-e6f9-4cb6-9b13-3d0b87f06713" providerId="ADAL" clId="{9CEC39E0-DD00-4B94-9348-6A843FEA219F}" dt="2023-10-06T05:12:23.343" v="399" actId="20577"/>
        <pc:sldMkLst>
          <pc:docMk/>
          <pc:sldMk cId="1934733581" sldId="799"/>
        </pc:sldMkLst>
        <pc:spChg chg="mod">
          <ac:chgData name="Anne Hampshire" userId="96a1f5d1-e6f9-4cb6-9b13-3d0b87f06713" providerId="ADAL" clId="{9CEC39E0-DD00-4B94-9348-6A843FEA219F}" dt="2023-10-06T05:12:23.343" v="399" actId="20577"/>
          <ac:spMkLst>
            <pc:docMk/>
            <pc:sldMk cId="1934733581" sldId="799"/>
            <ac:spMk id="2" creationId="{B9065E09-308B-45B0-BED4-4DA3C0FA8D5A}"/>
          </ac:spMkLst>
        </pc:spChg>
        <pc:spChg chg="mod">
          <ac:chgData name="Anne Hampshire" userId="96a1f5d1-e6f9-4cb6-9b13-3d0b87f06713" providerId="ADAL" clId="{9CEC39E0-DD00-4B94-9348-6A843FEA219F}" dt="2023-10-06T05:05:56.178" v="206" actId="20577"/>
          <ac:spMkLst>
            <pc:docMk/>
            <pc:sldMk cId="1934733581" sldId="799"/>
            <ac:spMk id="3" creationId="{B13E2AEE-9D7D-45C9-AA8D-A479513CC98D}"/>
          </ac:spMkLst>
        </pc:spChg>
      </pc:sldChg>
      <pc:sldChg chg="modSp mod">
        <pc:chgData name="Anne Hampshire" userId="96a1f5d1-e6f9-4cb6-9b13-3d0b87f06713" providerId="ADAL" clId="{9CEC39E0-DD00-4B94-9348-6A843FEA219F}" dt="2023-10-06T05:24:47.123" v="510" actId="6549"/>
        <pc:sldMkLst>
          <pc:docMk/>
          <pc:sldMk cId="2821276433" sldId="800"/>
        </pc:sldMkLst>
        <pc:spChg chg="mod">
          <ac:chgData name="Anne Hampshire" userId="96a1f5d1-e6f9-4cb6-9b13-3d0b87f06713" providerId="ADAL" clId="{9CEC39E0-DD00-4B94-9348-6A843FEA219F}" dt="2023-10-06T05:24:47.123" v="510" actId="6549"/>
          <ac:spMkLst>
            <pc:docMk/>
            <pc:sldMk cId="2821276433" sldId="800"/>
            <ac:spMk id="3" creationId="{B13E2AEE-9D7D-45C9-AA8D-A479513CC98D}"/>
          </ac:spMkLst>
        </pc:spChg>
      </pc:sldChg>
      <pc:sldChg chg="modSp mod">
        <pc:chgData name="Anne Hampshire" userId="96a1f5d1-e6f9-4cb6-9b13-3d0b87f06713" providerId="ADAL" clId="{9CEC39E0-DD00-4B94-9348-6A843FEA219F}" dt="2023-10-06T05:05:12.736" v="193" actId="6549"/>
        <pc:sldMkLst>
          <pc:docMk/>
          <pc:sldMk cId="3832928956" sldId="801"/>
        </pc:sldMkLst>
        <pc:spChg chg="mod">
          <ac:chgData name="Anne Hampshire" userId="96a1f5d1-e6f9-4cb6-9b13-3d0b87f06713" providerId="ADAL" clId="{9CEC39E0-DD00-4B94-9348-6A843FEA219F}" dt="2023-10-06T05:05:12.736" v="193" actId="6549"/>
          <ac:spMkLst>
            <pc:docMk/>
            <pc:sldMk cId="3832928956" sldId="801"/>
            <ac:spMk id="3" creationId="{B13E2AEE-9D7D-45C9-AA8D-A479513CC98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3B8B82E-EAB1-4CDF-97AB-4919ADD78AF3}" type="datetimeFigureOut">
              <a:rPr lang="en-AU" smtClean="0"/>
              <a:t>8/10/2023</a:t>
            </a:fld>
            <a:endParaRPr lang="en-AU"/>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552F42-327D-412C-B942-1E810D066F9A}" type="slidenum">
              <a:rPr lang="en-AU" smtClean="0"/>
              <a:t>‹#›</a:t>
            </a:fld>
            <a:endParaRPr lang="en-AU"/>
          </a:p>
        </p:txBody>
      </p:sp>
    </p:spTree>
    <p:extLst>
      <p:ext uri="{BB962C8B-B14F-4D97-AF65-F5344CB8AC3E}">
        <p14:creationId xmlns:p14="http://schemas.microsoft.com/office/powerpoint/2010/main" val="9148304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AAF83-AA81-1948-B6FA-10A8A23385ED}"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386B43-C919-1347-9D32-86B367E179F5}" type="slidenum">
              <a:rPr lang="en-US" smtClean="0"/>
              <a:t>‹#›</a:t>
            </a:fld>
            <a:endParaRPr lang="en-US"/>
          </a:p>
        </p:txBody>
      </p:sp>
    </p:spTree>
    <p:extLst>
      <p:ext uri="{BB962C8B-B14F-4D97-AF65-F5344CB8AC3E}">
        <p14:creationId xmlns:p14="http://schemas.microsoft.com/office/powerpoint/2010/main" val="255169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a:t>
            </a:fld>
            <a:endParaRPr lang="en-US"/>
          </a:p>
        </p:txBody>
      </p:sp>
    </p:spTree>
    <p:extLst>
      <p:ext uri="{BB962C8B-B14F-4D97-AF65-F5344CB8AC3E}">
        <p14:creationId xmlns:p14="http://schemas.microsoft.com/office/powerpoint/2010/main" val="447357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13</a:t>
            </a:fld>
            <a:endParaRPr lang="en-US"/>
          </a:p>
        </p:txBody>
      </p:sp>
    </p:spTree>
    <p:extLst>
      <p:ext uri="{BB962C8B-B14F-4D97-AF65-F5344CB8AC3E}">
        <p14:creationId xmlns:p14="http://schemas.microsoft.com/office/powerpoint/2010/main" val="13986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14</a:t>
            </a:fld>
            <a:endParaRPr lang="en-US"/>
          </a:p>
        </p:txBody>
      </p:sp>
    </p:spTree>
    <p:extLst>
      <p:ext uri="{BB962C8B-B14F-4D97-AF65-F5344CB8AC3E}">
        <p14:creationId xmlns:p14="http://schemas.microsoft.com/office/powerpoint/2010/main" val="396421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15</a:t>
            </a:fld>
            <a:endParaRPr lang="en-US"/>
          </a:p>
        </p:txBody>
      </p:sp>
    </p:spTree>
    <p:extLst>
      <p:ext uri="{BB962C8B-B14F-4D97-AF65-F5344CB8AC3E}">
        <p14:creationId xmlns:p14="http://schemas.microsoft.com/office/powerpoint/2010/main" val="419338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baseline="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DB3B434-9A7C-49C6-AB79-36398080C7DD}" type="slidenum">
              <a:rPr lang="en-AU" smtClean="0"/>
              <a:pPr/>
              <a:t>16</a:t>
            </a:fld>
            <a:endParaRPr lang="en-AU"/>
          </a:p>
        </p:txBody>
      </p:sp>
    </p:spTree>
    <p:extLst>
      <p:ext uri="{BB962C8B-B14F-4D97-AF65-F5344CB8AC3E}">
        <p14:creationId xmlns:p14="http://schemas.microsoft.com/office/powerpoint/2010/main" val="2161533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focus of presentation is the second trial in 2022 and the findings of its evaluation.</a:t>
            </a:r>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2</a:t>
            </a:fld>
            <a:endParaRPr lang="en-US"/>
          </a:p>
        </p:txBody>
      </p:sp>
    </p:spTree>
    <p:extLst>
      <p:ext uri="{BB962C8B-B14F-4D97-AF65-F5344CB8AC3E}">
        <p14:creationId xmlns:p14="http://schemas.microsoft.com/office/powerpoint/2010/main" val="407052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3</a:t>
            </a:fld>
            <a:endParaRPr lang="en-US"/>
          </a:p>
        </p:txBody>
      </p:sp>
    </p:spTree>
    <p:extLst>
      <p:ext uri="{BB962C8B-B14F-4D97-AF65-F5344CB8AC3E}">
        <p14:creationId xmlns:p14="http://schemas.microsoft.com/office/powerpoint/2010/main" val="2750590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4</a:t>
            </a:fld>
            <a:endParaRPr lang="en-US"/>
          </a:p>
        </p:txBody>
      </p:sp>
    </p:spTree>
    <p:extLst>
      <p:ext uri="{BB962C8B-B14F-4D97-AF65-F5344CB8AC3E}">
        <p14:creationId xmlns:p14="http://schemas.microsoft.com/office/powerpoint/2010/main" val="3654375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5</a:t>
            </a:fld>
            <a:endParaRPr lang="en-US"/>
          </a:p>
        </p:txBody>
      </p:sp>
    </p:spTree>
    <p:extLst>
      <p:ext uri="{BB962C8B-B14F-4D97-AF65-F5344CB8AC3E}">
        <p14:creationId xmlns:p14="http://schemas.microsoft.com/office/powerpoint/2010/main" val="3244377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9</a:t>
            </a:fld>
            <a:endParaRPr lang="en-US"/>
          </a:p>
        </p:txBody>
      </p:sp>
    </p:spTree>
    <p:extLst>
      <p:ext uri="{BB962C8B-B14F-4D97-AF65-F5344CB8AC3E}">
        <p14:creationId xmlns:p14="http://schemas.microsoft.com/office/powerpoint/2010/main" val="2635824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10</a:t>
            </a:fld>
            <a:endParaRPr lang="en-US"/>
          </a:p>
        </p:txBody>
      </p:sp>
    </p:spTree>
    <p:extLst>
      <p:ext uri="{BB962C8B-B14F-4D97-AF65-F5344CB8AC3E}">
        <p14:creationId xmlns:p14="http://schemas.microsoft.com/office/powerpoint/2010/main" val="2586051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11</a:t>
            </a:fld>
            <a:endParaRPr lang="en-US"/>
          </a:p>
        </p:txBody>
      </p:sp>
    </p:spTree>
    <p:extLst>
      <p:ext uri="{BB962C8B-B14F-4D97-AF65-F5344CB8AC3E}">
        <p14:creationId xmlns:p14="http://schemas.microsoft.com/office/powerpoint/2010/main" val="596003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C386B43-C919-1347-9D32-86B367E179F5}" type="slidenum">
              <a:rPr lang="en-US" smtClean="0"/>
              <a:t>12</a:t>
            </a:fld>
            <a:endParaRPr lang="en-US"/>
          </a:p>
        </p:txBody>
      </p:sp>
    </p:spTree>
    <p:extLst>
      <p:ext uri="{BB962C8B-B14F-4D97-AF65-F5344CB8AC3E}">
        <p14:creationId xmlns:p14="http://schemas.microsoft.com/office/powerpoint/2010/main" val="33015255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D52C1A-1F04-AF86-DDE7-BBEBBE08A6F0}"/>
              </a:ext>
            </a:extLst>
          </p:cNvPr>
          <p:cNvSpPr/>
          <p:nvPr userDrawn="1"/>
        </p:nvSpPr>
        <p:spPr>
          <a:xfrm>
            <a:off x="-152400" y="-66675"/>
            <a:ext cx="12525375" cy="7162800"/>
          </a:xfrm>
          <a:prstGeom prst="rect">
            <a:avLst/>
          </a:prstGeom>
          <a:solidFill>
            <a:srgbClr val="00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E4DC"/>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chemeClr val="bg1"/>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DAD1B4"/>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descr="Text&#10;&#10;Description automatically generated">
            <a:extLst>
              <a:ext uri="{FF2B5EF4-FFF2-40B4-BE49-F238E27FC236}">
                <a16:creationId xmlns:a16="http://schemas.microsoft.com/office/drawing/2014/main" id="{184A74F3-802B-7F56-6A5A-7F9F5139EA4D}"/>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568227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General Page with 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chemeClr val="accent1"/>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marL="342900" indent="-342900">
              <a:spcBef>
                <a:spcPts val="700"/>
              </a:spcBef>
              <a:spcAft>
                <a:spcPts val="500"/>
              </a:spcAft>
              <a:buClr>
                <a:schemeClr val="accent1"/>
              </a:buClr>
              <a:buSzPct val="90000"/>
              <a:buFont typeface="+mj-lt"/>
              <a:buAutoNum type="arabicPeriod"/>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Numbered list</a:t>
            </a:r>
          </a:p>
          <a:p>
            <a:pPr lvl="0"/>
            <a:r>
              <a:rPr lang="en-US"/>
              <a:t>Numbered list</a:t>
            </a:r>
          </a:p>
          <a:p>
            <a:pPr lvl="0"/>
            <a:r>
              <a:rPr lang="en-US"/>
              <a:t>Numbered list</a:t>
            </a:r>
          </a:p>
        </p:txBody>
      </p:sp>
      <p:sp>
        <p:nvSpPr>
          <p:cNvPr id="10" name="Picture Placeholder 9">
            <a:extLst>
              <a:ext uri="{FF2B5EF4-FFF2-40B4-BE49-F238E27FC236}">
                <a16:creationId xmlns:a16="http://schemas.microsoft.com/office/drawing/2014/main" id="{81B3F8AA-A458-4DFD-8D29-51619A0174A8}"/>
              </a:ext>
            </a:extLst>
          </p:cNvPr>
          <p:cNvSpPr>
            <a:spLocks noGrp="1"/>
          </p:cNvSpPr>
          <p:nvPr>
            <p:ph type="pic" sz="quarter" idx="13"/>
          </p:nvPr>
        </p:nvSpPr>
        <p:spPr>
          <a:xfrm>
            <a:off x="6467475" y="2026800"/>
            <a:ext cx="5004000" cy="4193024"/>
          </a:xfrm>
          <a:prstGeom prst="round2DiagRect">
            <a:avLst>
              <a:gd name="adj1" fmla="val 4857"/>
              <a:gd name="adj2" fmla="val 0"/>
            </a:avLst>
          </a:prstGeom>
        </p:spPr>
        <p:txBody>
          <a:bodyPr/>
          <a:lstStyle>
            <a:lvl1pPr>
              <a:defRPr sz="1800">
                <a:solidFill>
                  <a:srgbClr val="0A214D"/>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7" name="Picture 6" descr="Logo, company name&#10;&#10;Description automatically generated">
            <a:extLst>
              <a:ext uri="{FF2B5EF4-FFF2-40B4-BE49-F238E27FC236}">
                <a16:creationId xmlns:a16="http://schemas.microsoft.com/office/drawing/2014/main" id="{C4B87F8A-DC5D-1924-98ED-AD434F817C1A}"/>
              </a:ext>
            </a:extLst>
          </p:cNvPr>
          <p:cNvPicPr>
            <a:picLocks noChangeAspect="1"/>
          </p:cNvPicPr>
          <p:nvPr userDrawn="1"/>
        </p:nvPicPr>
        <p:blipFill>
          <a:blip r:embed="rId2"/>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3755169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p:nvPr>
        </p:nvSpPr>
        <p:spPr>
          <a:xfrm>
            <a:off x="619124" y="2026800"/>
            <a:ext cx="10827012"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endParaRPr lang="en-US"/>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2408654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9. Divid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6F1B-9770-413F-B2A3-8D359F43615B}"/>
              </a:ext>
            </a:extLst>
          </p:cNvPr>
          <p:cNvSpPr>
            <a:spLocks noGrp="1"/>
          </p:cNvSpPr>
          <p:nvPr>
            <p:ph type="ctrTitle" hasCustomPrompt="1"/>
          </p:nvPr>
        </p:nvSpPr>
        <p:spPr>
          <a:xfrm>
            <a:off x="619200" y="900000"/>
            <a:ext cx="6294948" cy="1865973"/>
          </a:xfrm>
        </p:spPr>
        <p:txBody>
          <a:bodyPr anchor="b">
            <a:normAutofit/>
          </a:bodyPr>
          <a:lstStyle>
            <a:lvl1pPr algn="l">
              <a:lnSpc>
                <a:spcPct val="100000"/>
              </a:lnSpc>
              <a:defRPr sz="3600" b="1" cap="none" spc="0" baseline="0">
                <a:solidFill>
                  <a:schemeClr val="tx1"/>
                </a:solidFill>
                <a:latin typeface="+mj-lt"/>
                <a:cs typeface="Poppins" panose="00000500000000000000" pitchFamily="2" charset="0"/>
              </a:defRPr>
            </a:lvl1pPr>
          </a:lstStyle>
          <a:p>
            <a:r>
              <a:rPr lang="en-US"/>
              <a:t>Heading</a:t>
            </a:r>
            <a:endParaRPr lang="en-AU"/>
          </a:p>
        </p:txBody>
      </p:sp>
      <p:sp>
        <p:nvSpPr>
          <p:cNvPr id="3" name="Subtitle 2">
            <a:extLst>
              <a:ext uri="{FF2B5EF4-FFF2-40B4-BE49-F238E27FC236}">
                <a16:creationId xmlns:a16="http://schemas.microsoft.com/office/drawing/2014/main" id="{A0E4234F-6DCE-457B-B4C7-7D5B619C7879}"/>
              </a:ext>
            </a:extLst>
          </p:cNvPr>
          <p:cNvSpPr>
            <a:spLocks noGrp="1"/>
          </p:cNvSpPr>
          <p:nvPr>
            <p:ph type="subTitle" idx="1" hasCustomPrompt="1"/>
          </p:nvPr>
        </p:nvSpPr>
        <p:spPr>
          <a:xfrm>
            <a:off x="619200" y="3960000"/>
            <a:ext cx="8514273" cy="1332781"/>
          </a:xfrm>
        </p:spPr>
        <p:txBody>
          <a:bodyPr>
            <a:normAutofit/>
          </a:bodyPr>
          <a:lstStyle>
            <a:lvl1pPr marL="0" indent="0" algn="l">
              <a:buNone/>
              <a:defRPr sz="2400" b="0" cap="none"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a:t>
            </a:r>
            <a:endParaRPr lang="en-AU"/>
          </a:p>
        </p:txBody>
      </p:sp>
      <p:sp>
        <p:nvSpPr>
          <p:cNvPr id="7" name="Footer Placeholder 6">
            <a:extLst>
              <a:ext uri="{FF2B5EF4-FFF2-40B4-BE49-F238E27FC236}">
                <a16:creationId xmlns:a16="http://schemas.microsoft.com/office/drawing/2014/main" id="{8F99719A-F899-4734-B52B-E79A49167D20}"/>
              </a:ext>
            </a:extLst>
          </p:cNvPr>
          <p:cNvSpPr>
            <a:spLocks noGrp="1"/>
          </p:cNvSpPr>
          <p:nvPr>
            <p:ph type="ftr" sz="quarter" idx="10"/>
          </p:nvPr>
        </p:nvSpPr>
        <p:spPr/>
        <p:txBody>
          <a:bodyPr/>
          <a:lstStyle>
            <a:lvl1pPr>
              <a:defRPr sz="700">
                <a:solidFill>
                  <a:schemeClr val="tx2"/>
                </a:solidFill>
              </a:defRPr>
            </a:lvl1pPr>
          </a:lstStyle>
          <a:p>
            <a:r>
              <a:rPr lang="en-AU"/>
              <a:t>The Smith Family</a:t>
            </a:r>
          </a:p>
        </p:txBody>
      </p:sp>
      <p:sp>
        <p:nvSpPr>
          <p:cNvPr id="8" name="Slide Number Placeholder 7">
            <a:extLst>
              <a:ext uri="{FF2B5EF4-FFF2-40B4-BE49-F238E27FC236}">
                <a16:creationId xmlns:a16="http://schemas.microsoft.com/office/drawing/2014/main" id="{2257CBCB-20AA-43B4-8F70-84CFD4EAEB04}"/>
              </a:ext>
            </a:extLst>
          </p:cNvPr>
          <p:cNvSpPr>
            <a:spLocks noGrp="1"/>
          </p:cNvSpPr>
          <p:nvPr>
            <p:ph type="sldNum" sz="quarter" idx="11"/>
          </p:nvPr>
        </p:nvSpPr>
        <p:spPr/>
        <p:txBody>
          <a:bodyPr/>
          <a:lstStyle>
            <a:lvl1pPr>
              <a:defRPr sz="900">
                <a:solidFill>
                  <a:schemeClr val="tx2"/>
                </a:solidFill>
              </a:defRPr>
            </a:lvl1pPr>
          </a:lstStyle>
          <a:p>
            <a:fld id="{701659A3-48E7-4852-8A6D-A4F0E88FDBAC}" type="slidenum">
              <a:rPr lang="en-AU" smtClean="0"/>
              <a:pPr/>
              <a:t>‹#›</a:t>
            </a:fld>
            <a:endParaRPr lang="en-AU"/>
          </a:p>
        </p:txBody>
      </p:sp>
      <p:cxnSp>
        <p:nvCxnSpPr>
          <p:cNvPr id="10" name="Straight Connector 9">
            <a:extLst>
              <a:ext uri="{FF2B5EF4-FFF2-40B4-BE49-F238E27FC236}">
                <a16:creationId xmlns:a16="http://schemas.microsoft.com/office/drawing/2014/main" id="{72CD61F3-8762-4F3F-92BE-C681AE47DDF1}"/>
              </a:ext>
            </a:extLst>
          </p:cNvPr>
          <p:cNvCxnSpPr/>
          <p:nvPr userDrawn="1"/>
        </p:nvCxnSpPr>
        <p:spPr>
          <a:xfrm>
            <a:off x="862011" y="6494463"/>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CDD72163-0312-4890-980C-F50DF4F3D1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3916396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12" name="Rectangle: Diagonal Corners Rounded 11">
            <a:extLst>
              <a:ext uri="{FF2B5EF4-FFF2-40B4-BE49-F238E27FC236}">
                <a16:creationId xmlns:a16="http://schemas.microsoft.com/office/drawing/2014/main" id="{047390B1-BD95-456B-BEB4-FE87FE43CF23}"/>
              </a:ext>
            </a:extLst>
          </p:cNvPr>
          <p:cNvSpPr/>
          <p:nvPr/>
        </p:nvSpPr>
        <p:spPr>
          <a:xfrm>
            <a:off x="641106"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3" name="Rectangle: Diagonal Corners Rounded 12">
            <a:extLst>
              <a:ext uri="{FF2B5EF4-FFF2-40B4-BE49-F238E27FC236}">
                <a16:creationId xmlns:a16="http://schemas.microsoft.com/office/drawing/2014/main" id="{8B8FDFA7-3B4A-401D-B8F4-5E9A238C8BBB}"/>
              </a:ext>
            </a:extLst>
          </p:cNvPr>
          <p:cNvSpPr/>
          <p:nvPr/>
        </p:nvSpPr>
        <p:spPr>
          <a:xfrm>
            <a:off x="4388019" y="2026799"/>
            <a:ext cx="3437870" cy="3665163"/>
          </a:xfrm>
          <a:prstGeom prst="round2DiagRect">
            <a:avLst>
              <a:gd name="adj1" fmla="val 8103"/>
              <a:gd name="adj2" fmla="val 0"/>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6" name="Rectangle: Diagonal Corners Rounded 15">
            <a:extLst>
              <a:ext uri="{FF2B5EF4-FFF2-40B4-BE49-F238E27FC236}">
                <a16:creationId xmlns:a16="http://schemas.microsoft.com/office/drawing/2014/main" id="{B30EA2EC-5C69-44F8-BB2F-C9C324DB5F36}"/>
              </a:ext>
            </a:extLst>
          </p:cNvPr>
          <p:cNvSpPr/>
          <p:nvPr/>
        </p:nvSpPr>
        <p:spPr>
          <a:xfrm>
            <a:off x="8134932" y="2026799"/>
            <a:ext cx="3437870" cy="3665163"/>
          </a:xfrm>
          <a:prstGeom prst="round2DiagRect">
            <a:avLst>
              <a:gd name="adj1" fmla="val 8103"/>
              <a:gd name="adj2" fmla="val 0"/>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Tree>
    <p:extLst>
      <p:ext uri="{BB962C8B-B14F-4D97-AF65-F5344CB8AC3E}">
        <p14:creationId xmlns:p14="http://schemas.microsoft.com/office/powerpoint/2010/main" val="723296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grpSp>
        <p:nvGrpSpPr>
          <p:cNvPr id="10" name="Group 9">
            <a:extLst>
              <a:ext uri="{FF2B5EF4-FFF2-40B4-BE49-F238E27FC236}">
                <a16:creationId xmlns:a16="http://schemas.microsoft.com/office/drawing/2014/main" id="{1AD31AE1-7FF1-4033-8862-C99FCDA3D611}"/>
              </a:ext>
            </a:extLst>
          </p:cNvPr>
          <p:cNvGrpSpPr/>
          <p:nvPr userDrawn="1"/>
        </p:nvGrpSpPr>
        <p:grpSpPr>
          <a:xfrm>
            <a:off x="641106" y="2026799"/>
            <a:ext cx="10931696" cy="3665164"/>
            <a:chOff x="641106" y="2026799"/>
            <a:chExt cx="10931696" cy="3665164"/>
          </a:xfrm>
        </p:grpSpPr>
        <p:sp>
          <p:nvSpPr>
            <p:cNvPr id="12" name="Rectangle: Diagonal Corners Rounded 11">
              <a:extLst>
                <a:ext uri="{FF2B5EF4-FFF2-40B4-BE49-F238E27FC236}">
                  <a16:creationId xmlns:a16="http://schemas.microsoft.com/office/drawing/2014/main" id="{047390B1-BD95-456B-BEB4-FE87FE43CF23}"/>
                </a:ext>
              </a:extLst>
            </p:cNvPr>
            <p:cNvSpPr/>
            <p:nvPr/>
          </p:nvSpPr>
          <p:spPr>
            <a:xfrm>
              <a:off x="641106"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3" name="Rectangle: Diagonal Corners Rounded 12">
              <a:extLst>
                <a:ext uri="{FF2B5EF4-FFF2-40B4-BE49-F238E27FC236}">
                  <a16:creationId xmlns:a16="http://schemas.microsoft.com/office/drawing/2014/main" id="{8B8FDFA7-3B4A-401D-B8F4-5E9A238C8BBB}"/>
                </a:ext>
              </a:extLst>
            </p:cNvPr>
            <p:cNvSpPr/>
            <p:nvPr/>
          </p:nvSpPr>
          <p:spPr>
            <a:xfrm>
              <a:off x="4388019" y="2026799"/>
              <a:ext cx="3437870" cy="3665163"/>
            </a:xfrm>
            <a:prstGeom prst="round2DiagRect">
              <a:avLst>
                <a:gd name="adj1" fmla="val 8103"/>
                <a:gd name="adj2" fmla="val 0"/>
              </a:avLst>
            </a:prstGeom>
            <a:solidFill>
              <a:schemeClr val="bg2">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6" name="Rectangle: Diagonal Corners Rounded 15">
              <a:extLst>
                <a:ext uri="{FF2B5EF4-FFF2-40B4-BE49-F238E27FC236}">
                  <a16:creationId xmlns:a16="http://schemas.microsoft.com/office/drawing/2014/main" id="{B30EA2EC-5C69-44F8-BB2F-C9C324DB5F36}"/>
                </a:ext>
              </a:extLst>
            </p:cNvPr>
            <p:cNvSpPr/>
            <p:nvPr/>
          </p:nvSpPr>
          <p:spPr>
            <a:xfrm>
              <a:off x="8134932" y="2026799"/>
              <a:ext cx="3437870" cy="3665163"/>
            </a:xfrm>
            <a:prstGeom prst="round2DiagRect">
              <a:avLst>
                <a:gd name="adj1" fmla="val 8103"/>
                <a:gd name="adj2" fmla="val 0"/>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grpSp>
    </p:spTree>
    <p:extLst>
      <p:ext uri="{BB962C8B-B14F-4D97-AF65-F5344CB8AC3E}">
        <p14:creationId xmlns:p14="http://schemas.microsoft.com/office/powerpoint/2010/main" val="31156087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grpSp>
        <p:nvGrpSpPr>
          <p:cNvPr id="17" name="Group 16">
            <a:extLst>
              <a:ext uri="{FF2B5EF4-FFF2-40B4-BE49-F238E27FC236}">
                <a16:creationId xmlns:a16="http://schemas.microsoft.com/office/drawing/2014/main" id="{6A9F456D-B782-453E-8243-96FE04B283B2}"/>
              </a:ext>
            </a:extLst>
          </p:cNvPr>
          <p:cNvGrpSpPr/>
          <p:nvPr userDrawn="1"/>
        </p:nvGrpSpPr>
        <p:grpSpPr>
          <a:xfrm>
            <a:off x="2498094" y="2026800"/>
            <a:ext cx="7195812" cy="3665163"/>
            <a:chOff x="2520000" y="2026800"/>
            <a:chExt cx="7195812" cy="3665163"/>
          </a:xfrm>
        </p:grpSpPr>
        <p:sp>
          <p:nvSpPr>
            <p:cNvPr id="18" name="Rectangle: Diagonal Corners Rounded 17">
              <a:extLst>
                <a:ext uri="{FF2B5EF4-FFF2-40B4-BE49-F238E27FC236}">
                  <a16:creationId xmlns:a16="http://schemas.microsoft.com/office/drawing/2014/main" id="{E8FFA9DB-C8AA-4306-B636-AF97431515F5}"/>
                </a:ext>
              </a:extLst>
            </p:cNvPr>
            <p:cNvSpPr/>
            <p:nvPr/>
          </p:nvSpPr>
          <p:spPr>
            <a:xfrm>
              <a:off x="6277942" y="2026800"/>
              <a:ext cx="3437870" cy="3665163"/>
            </a:xfrm>
            <a:prstGeom prst="round2DiagRect">
              <a:avLst>
                <a:gd name="adj1" fmla="val 8103"/>
                <a:gd name="adj2" fmla="val 0"/>
              </a:avLst>
            </a:prstGeom>
            <a:solidFill>
              <a:srgbClr val="FFE4D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9" name="Rectangle: Diagonal Corners Rounded 18">
              <a:extLst>
                <a:ext uri="{FF2B5EF4-FFF2-40B4-BE49-F238E27FC236}">
                  <a16:creationId xmlns:a16="http://schemas.microsoft.com/office/drawing/2014/main" id="{7BEA48D6-293D-4469-AB47-57E205D2CC58}"/>
                </a:ext>
              </a:extLst>
            </p:cNvPr>
            <p:cNvSpPr/>
            <p:nvPr/>
          </p:nvSpPr>
          <p:spPr>
            <a:xfrm>
              <a:off x="2520000" y="2026800"/>
              <a:ext cx="3437870" cy="3665163"/>
            </a:xfrm>
            <a:prstGeom prst="round2DiagRect">
              <a:avLst>
                <a:gd name="adj1" fmla="val 8103"/>
                <a:gd name="adj2" fmla="val 0"/>
              </a:avLst>
            </a:prstGeom>
            <a:solidFill>
              <a:srgbClr val="B2E9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grpSp>
    </p:spTree>
    <p:extLst>
      <p:ext uri="{BB962C8B-B14F-4D97-AF65-F5344CB8AC3E}">
        <p14:creationId xmlns:p14="http://schemas.microsoft.com/office/powerpoint/2010/main" val="3482717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9" name="Rectangle: Diagonal Corners Rounded 8">
            <a:extLst>
              <a:ext uri="{FF2B5EF4-FFF2-40B4-BE49-F238E27FC236}">
                <a16:creationId xmlns:a16="http://schemas.microsoft.com/office/drawing/2014/main" id="{443D7D8A-51E7-40A8-87F7-AC5B05B9CACD}"/>
              </a:ext>
            </a:extLst>
          </p:cNvPr>
          <p:cNvSpPr/>
          <p:nvPr userDrawn="1"/>
        </p:nvSpPr>
        <p:spPr>
          <a:xfrm>
            <a:off x="619123" y="2026800"/>
            <a:ext cx="10968532" cy="3869503"/>
          </a:xfrm>
          <a:prstGeom prst="round2DiagRect">
            <a:avLst>
              <a:gd name="adj1" fmla="val 8103"/>
              <a:gd name="adj2" fmla="val 0"/>
            </a:avLst>
          </a:prstGeom>
          <a:solidFill>
            <a:schemeClr val="bg2">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6B8394"/>
                </a:solidFill>
              </a:rPr>
              <a:t> </a:t>
            </a:r>
            <a:endParaRPr lang="en-AU">
              <a:solidFill>
                <a:srgbClr val="6B8394"/>
              </a:solidFill>
            </a:endParaRPr>
          </a:p>
        </p:txBody>
      </p:sp>
    </p:spTree>
    <p:extLst>
      <p:ext uri="{BB962C8B-B14F-4D97-AF65-F5344CB8AC3E}">
        <p14:creationId xmlns:p14="http://schemas.microsoft.com/office/powerpoint/2010/main" val="250415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6. One-Column Full Widt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11" name="Picture 10" descr="Logo&#10;&#10;Description automatically generated">
            <a:extLst>
              <a:ext uri="{FF2B5EF4-FFF2-40B4-BE49-F238E27FC236}">
                <a16:creationId xmlns:a16="http://schemas.microsoft.com/office/drawing/2014/main" id="{F49AA847-F64D-4866-9F35-3C7B28CDB9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
        <p:nvSpPr>
          <p:cNvPr id="7" name="Rectangle: Diagonal Corners Rounded 6">
            <a:extLst>
              <a:ext uri="{FF2B5EF4-FFF2-40B4-BE49-F238E27FC236}">
                <a16:creationId xmlns:a16="http://schemas.microsoft.com/office/drawing/2014/main" id="{163C6D0D-0491-4935-B315-6F0A5CCA66B8}"/>
              </a:ext>
            </a:extLst>
          </p:cNvPr>
          <p:cNvSpPr/>
          <p:nvPr userDrawn="1"/>
        </p:nvSpPr>
        <p:spPr>
          <a:xfrm>
            <a:off x="6260951" y="2026800"/>
            <a:ext cx="5317777" cy="4008240"/>
          </a:xfrm>
          <a:prstGeom prst="round2DiagRect">
            <a:avLst>
              <a:gd name="adj1" fmla="val 8103"/>
              <a:gd name="adj2" fmla="val 0"/>
            </a:avLst>
          </a:prstGeom>
          <a:solidFill>
            <a:srgbClr val="FFE4DC">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8" name="Rectangle: Diagonal Corners Rounded 7">
            <a:extLst>
              <a:ext uri="{FF2B5EF4-FFF2-40B4-BE49-F238E27FC236}">
                <a16:creationId xmlns:a16="http://schemas.microsoft.com/office/drawing/2014/main" id="{B252F84D-D90E-43E8-BDEB-999E5798DAAE}"/>
              </a:ext>
            </a:extLst>
          </p:cNvPr>
          <p:cNvSpPr/>
          <p:nvPr userDrawn="1"/>
        </p:nvSpPr>
        <p:spPr>
          <a:xfrm>
            <a:off x="619200" y="2026800"/>
            <a:ext cx="5261449" cy="1891016"/>
          </a:xfrm>
          <a:prstGeom prst="round2DiagRect">
            <a:avLst>
              <a:gd name="adj1" fmla="val 8103"/>
              <a:gd name="adj2" fmla="val 0"/>
            </a:avLst>
          </a:prstGeom>
          <a:solidFill>
            <a:srgbClr val="B2E9F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
        <p:nvSpPr>
          <p:cNvPr id="10" name="Rectangle: Diagonal Corners Rounded 9">
            <a:extLst>
              <a:ext uri="{FF2B5EF4-FFF2-40B4-BE49-F238E27FC236}">
                <a16:creationId xmlns:a16="http://schemas.microsoft.com/office/drawing/2014/main" id="{C6D27394-678F-4BBD-B4F0-75031BC864D0}"/>
              </a:ext>
            </a:extLst>
          </p:cNvPr>
          <p:cNvSpPr/>
          <p:nvPr userDrawn="1"/>
        </p:nvSpPr>
        <p:spPr>
          <a:xfrm>
            <a:off x="619200" y="4144024"/>
            <a:ext cx="5261449" cy="1891016"/>
          </a:xfrm>
          <a:prstGeom prst="round2DiagRect">
            <a:avLst>
              <a:gd name="adj1" fmla="val 8103"/>
              <a:gd name="adj2" fmla="val 0"/>
            </a:avLst>
          </a:prstGeom>
          <a:solidFill>
            <a:srgbClr val="8295A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endParaRPr lang="en-AU"/>
          </a:p>
        </p:txBody>
      </p:sp>
    </p:spTree>
    <p:extLst>
      <p:ext uri="{BB962C8B-B14F-4D97-AF65-F5344CB8AC3E}">
        <p14:creationId xmlns:p14="http://schemas.microsoft.com/office/powerpoint/2010/main" val="14973935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 Final Slide with full image">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E1F7A148-06CD-47DA-9547-5FA25B7455BC}"/>
              </a:ext>
            </a:extLst>
          </p:cNvPr>
          <p:cNvSpPr>
            <a:spLocks noGrp="1"/>
          </p:cNvSpPr>
          <p:nvPr>
            <p:ph type="pic" sz="quarter" idx="13"/>
          </p:nvPr>
        </p:nvSpPr>
        <p:spPr>
          <a:xfrm>
            <a:off x="0" y="0"/>
            <a:ext cx="12192000" cy="6858000"/>
          </a:xfrm>
        </p:spPr>
        <p:txBody>
          <a:bodyPr/>
          <a:lstStyle/>
          <a:p>
            <a:r>
              <a:rPr lang="en-US"/>
              <a:t>Click icon to add picture</a:t>
            </a:r>
            <a:endParaRPr lang="en-AU"/>
          </a:p>
        </p:txBody>
      </p:sp>
      <p:sp>
        <p:nvSpPr>
          <p:cNvPr id="3" name="Footer Placeholder 2">
            <a:extLst>
              <a:ext uri="{FF2B5EF4-FFF2-40B4-BE49-F238E27FC236}">
                <a16:creationId xmlns:a16="http://schemas.microsoft.com/office/drawing/2014/main" id="{756FE418-DA22-4367-861F-43D6ADD50ED5}"/>
              </a:ext>
            </a:extLst>
          </p:cNvPr>
          <p:cNvSpPr>
            <a:spLocks noGrp="1"/>
          </p:cNvSpPr>
          <p:nvPr>
            <p:ph type="ftr" sz="quarter" idx="11"/>
          </p:nvPr>
        </p:nvSpPr>
        <p:spPr/>
        <p:txBody>
          <a:bodyPr/>
          <a:lstStyle>
            <a:lvl1pPr algn="l">
              <a:defRPr sz="700">
                <a:solidFill>
                  <a:schemeClr val="bg1"/>
                </a:solidFill>
                <a:latin typeface="Poppins" panose="00000500000000000000" pitchFamily="2" charset="0"/>
                <a:cs typeface="Poppins" panose="00000500000000000000" pitchFamily="2" charset="0"/>
              </a:defRPr>
            </a:lvl1pPr>
          </a:lstStyle>
          <a:p>
            <a:endParaRPr lang="en-AU"/>
          </a:p>
        </p:txBody>
      </p:sp>
      <p:sp>
        <p:nvSpPr>
          <p:cNvPr id="4" name="Slide Number Placeholder 3">
            <a:extLst>
              <a:ext uri="{FF2B5EF4-FFF2-40B4-BE49-F238E27FC236}">
                <a16:creationId xmlns:a16="http://schemas.microsoft.com/office/drawing/2014/main" id="{1E7AFF6C-9833-4A92-B45B-7D4063688CDA}"/>
              </a:ext>
            </a:extLst>
          </p:cNvPr>
          <p:cNvSpPr>
            <a:spLocks noGrp="1"/>
          </p:cNvSpPr>
          <p:nvPr>
            <p:ph type="sldNum" sz="quarter" idx="12"/>
          </p:nvPr>
        </p:nvSpPr>
        <p:spPr/>
        <p:txBody>
          <a:bodyPr/>
          <a:lstStyle>
            <a:lvl1pPr algn="r">
              <a:defRPr sz="900">
                <a:solidFill>
                  <a:schemeClr val="bg1"/>
                </a:solidFill>
                <a:latin typeface="Poppins" panose="00000500000000000000" pitchFamily="2" charset="0"/>
                <a:cs typeface="Poppins" panose="00000500000000000000" pitchFamily="2" charset="0"/>
              </a:defRPr>
            </a:lvl1pPr>
          </a:lstStyle>
          <a:p>
            <a:pPr>
              <a:defRPr/>
            </a:pPr>
            <a:fld id="{701659A3-48E7-4852-8A6D-A4F0E88FDBAC}" type="slidenum">
              <a:rPr lang="en-AU" smtClean="0"/>
              <a:pPr>
                <a:defRPr/>
              </a:pPr>
              <a:t>‹#›</a:t>
            </a:fld>
            <a:endParaRPr lang="en-US"/>
          </a:p>
        </p:txBody>
      </p:sp>
      <p:pic>
        <p:nvPicPr>
          <p:cNvPr id="6" name="Picture 5">
            <a:extLst>
              <a:ext uri="{FF2B5EF4-FFF2-40B4-BE49-F238E27FC236}">
                <a16:creationId xmlns:a16="http://schemas.microsoft.com/office/drawing/2014/main" id="{767647B0-2CE9-4593-8BB1-E1D9FEF4C1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714046" y="508000"/>
            <a:ext cx="1858830" cy="765631"/>
          </a:xfrm>
          <a:prstGeom prst="rect">
            <a:avLst/>
          </a:prstGeom>
        </p:spPr>
      </p:pic>
      <p:pic>
        <p:nvPicPr>
          <p:cNvPr id="7" name="Picture 6" descr="Logo, company name&#10;&#10;Description automatically generated">
            <a:extLst>
              <a:ext uri="{FF2B5EF4-FFF2-40B4-BE49-F238E27FC236}">
                <a16:creationId xmlns:a16="http://schemas.microsoft.com/office/drawing/2014/main" id="{BBA41804-43F7-7828-856E-AA6AF78E0815}"/>
              </a:ext>
            </a:extLst>
          </p:cNvPr>
          <p:cNvPicPr>
            <a:picLocks noChangeAspect="1"/>
          </p:cNvPicPr>
          <p:nvPr userDrawn="1"/>
        </p:nvPicPr>
        <p:blipFill>
          <a:blip r:embed="rId3"/>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2849967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6D5A36-4E79-AFD8-8E7E-B92EE7BE08B6}"/>
              </a:ext>
            </a:extLst>
          </p:cNvPr>
          <p:cNvSpPr/>
          <p:nvPr userDrawn="1"/>
        </p:nvSpPr>
        <p:spPr>
          <a:xfrm>
            <a:off x="-152400" y="-66675"/>
            <a:ext cx="12525375" cy="7162800"/>
          </a:xfrm>
          <a:prstGeom prst="rect">
            <a:avLst/>
          </a:prstGeom>
          <a:solidFill>
            <a:srgbClr val="0037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6" name="Title 1">
            <a:extLst>
              <a:ext uri="{FF2B5EF4-FFF2-40B4-BE49-F238E27FC236}">
                <a16:creationId xmlns:a16="http://schemas.microsoft.com/office/drawing/2014/main" id="{00CDDD62-194E-7142-8804-45AA21173A44}"/>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7" name="Subtitle 2">
            <a:extLst>
              <a:ext uri="{FF2B5EF4-FFF2-40B4-BE49-F238E27FC236}">
                <a16:creationId xmlns:a16="http://schemas.microsoft.com/office/drawing/2014/main" id="{CB686522-0DF6-3E40-A308-E5E7FEB2F493}"/>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B2E9FC"/>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Picture Placeholder 9">
            <a:extLst>
              <a:ext uri="{FF2B5EF4-FFF2-40B4-BE49-F238E27FC236}">
                <a16:creationId xmlns:a16="http://schemas.microsoft.com/office/drawing/2014/main" id="{8D364C8C-8EDB-2C43-BDCA-AA4B8A5ACCC0}"/>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9" name="Text Placeholder 5">
            <a:extLst>
              <a:ext uri="{FF2B5EF4-FFF2-40B4-BE49-F238E27FC236}">
                <a16:creationId xmlns:a16="http://schemas.microsoft.com/office/drawing/2014/main" id="{069F02C4-F212-AE4C-90EA-B6217FFD01FA}"/>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B2E9FC"/>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3" name="Picture 2" descr="Text&#10;&#10;Description automatically generated">
            <a:extLst>
              <a:ext uri="{FF2B5EF4-FFF2-40B4-BE49-F238E27FC236}">
                <a16:creationId xmlns:a16="http://schemas.microsoft.com/office/drawing/2014/main" id="{12DB0BF6-4DC6-1BF4-6645-F4BF7EEDD718}"/>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368656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B2F184-0555-A98C-6D6C-1D7F4D6ECF50}"/>
              </a:ext>
            </a:extLst>
          </p:cNvPr>
          <p:cNvSpPr/>
          <p:nvPr userDrawn="1"/>
        </p:nvSpPr>
        <p:spPr>
          <a:xfrm>
            <a:off x="-152400" y="-66675"/>
            <a:ext cx="12525375" cy="7162800"/>
          </a:xfrm>
          <a:prstGeom prst="rect">
            <a:avLst/>
          </a:prstGeom>
          <a:solidFill>
            <a:srgbClr val="FFE4D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9" name="Title 1">
            <a:extLst>
              <a:ext uri="{FF2B5EF4-FFF2-40B4-BE49-F238E27FC236}">
                <a16:creationId xmlns:a16="http://schemas.microsoft.com/office/drawing/2014/main" id="{CBEFB1C1-2DDD-874B-B82A-B1CC98B3511C}"/>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003767"/>
                </a:solidFill>
              </a:defRPr>
            </a:lvl1pPr>
          </a:lstStyle>
          <a:p>
            <a:r>
              <a:rPr lang="en-GB"/>
              <a:t>Click to edit master title style</a:t>
            </a:r>
            <a:endParaRPr lang="en-US"/>
          </a:p>
        </p:txBody>
      </p:sp>
      <p:sp>
        <p:nvSpPr>
          <p:cNvPr id="10" name="Subtitle 2">
            <a:extLst>
              <a:ext uri="{FF2B5EF4-FFF2-40B4-BE49-F238E27FC236}">
                <a16:creationId xmlns:a16="http://schemas.microsoft.com/office/drawing/2014/main" id="{2AD3D0C1-D3EA-6B4E-84D2-D3F7A46E3ED6}"/>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003767"/>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Picture Placeholder 9">
            <a:extLst>
              <a:ext uri="{FF2B5EF4-FFF2-40B4-BE49-F238E27FC236}">
                <a16:creationId xmlns:a16="http://schemas.microsoft.com/office/drawing/2014/main" id="{658EEB93-258C-DA44-9C67-7DA28E5845AD}"/>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2" name="Text Placeholder 5">
            <a:extLst>
              <a:ext uri="{FF2B5EF4-FFF2-40B4-BE49-F238E27FC236}">
                <a16:creationId xmlns:a16="http://schemas.microsoft.com/office/drawing/2014/main" id="{4F767A05-7FBF-7448-BF46-D38910E3B547}"/>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chemeClr val="bg1"/>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4" name="Picture 3" descr="Logo&#10;&#10;Description automatically generated">
            <a:extLst>
              <a:ext uri="{FF2B5EF4-FFF2-40B4-BE49-F238E27FC236}">
                <a16:creationId xmlns:a16="http://schemas.microsoft.com/office/drawing/2014/main" id="{5E9D33C3-C460-AA49-15B9-3F15EA4CA3F3}"/>
              </a:ext>
            </a:extLst>
          </p:cNvPr>
          <p:cNvPicPr>
            <a:picLocks noChangeAspect="1"/>
          </p:cNvPicPr>
          <p:nvPr userDrawn="1"/>
        </p:nvPicPr>
        <p:blipFill>
          <a:blip r:embed="rId2"/>
          <a:stretch>
            <a:fillRect/>
          </a:stretch>
        </p:blipFill>
        <p:spPr>
          <a:xfrm>
            <a:off x="9386942" y="394250"/>
            <a:ext cx="2321582" cy="956233"/>
          </a:xfrm>
          <a:prstGeom prst="rect">
            <a:avLst/>
          </a:prstGeom>
        </p:spPr>
      </p:pic>
    </p:spTree>
    <p:extLst>
      <p:ext uri="{BB962C8B-B14F-4D97-AF65-F5344CB8AC3E}">
        <p14:creationId xmlns:p14="http://schemas.microsoft.com/office/powerpoint/2010/main" val="1552099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D0F13A-A198-4DBE-410B-C682F94FA52E}"/>
              </a:ext>
            </a:extLst>
          </p:cNvPr>
          <p:cNvSpPr/>
          <p:nvPr userDrawn="1"/>
        </p:nvSpPr>
        <p:spPr>
          <a:xfrm>
            <a:off x="-152400" y="-66675"/>
            <a:ext cx="12525375" cy="7162800"/>
          </a:xfrm>
          <a:prstGeom prst="rect">
            <a:avLst/>
          </a:prstGeom>
          <a:solidFill>
            <a:srgbClr val="DA171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FFE4DC"/>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B2E9FC"/>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descr="Text&#10;&#10;Description automatically generated">
            <a:extLst>
              <a:ext uri="{FF2B5EF4-FFF2-40B4-BE49-F238E27FC236}">
                <a16:creationId xmlns:a16="http://schemas.microsoft.com/office/drawing/2014/main" id="{8D42B5B6-3D52-76F3-290C-8A0140DF92A4}"/>
              </a:ext>
            </a:extLst>
          </p:cNvPr>
          <p:cNvPicPr>
            <a:picLocks noChangeAspect="1"/>
          </p:cNvPicPr>
          <p:nvPr userDrawn="1"/>
        </p:nvPicPr>
        <p:blipFill>
          <a:blip r:embed="rId2"/>
          <a:stretch>
            <a:fillRect/>
          </a:stretch>
        </p:blipFill>
        <p:spPr>
          <a:xfrm>
            <a:off x="9386942" y="426211"/>
            <a:ext cx="2217683" cy="924272"/>
          </a:xfrm>
          <a:prstGeom prst="rect">
            <a:avLst/>
          </a:prstGeom>
        </p:spPr>
      </p:pic>
    </p:spTree>
    <p:extLst>
      <p:ext uri="{BB962C8B-B14F-4D97-AF65-F5344CB8AC3E}">
        <p14:creationId xmlns:p14="http://schemas.microsoft.com/office/powerpoint/2010/main" val="3997804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EFB959-6D65-08DD-1707-367D384389D8}"/>
              </a:ext>
            </a:extLst>
          </p:cNvPr>
          <p:cNvSpPr/>
          <p:nvPr userDrawn="1"/>
        </p:nvSpPr>
        <p:spPr>
          <a:xfrm>
            <a:off x="-152400" y="-66675"/>
            <a:ext cx="12525375" cy="7162800"/>
          </a:xfrm>
          <a:prstGeom prst="rect">
            <a:avLst/>
          </a:prstGeom>
          <a:solidFill>
            <a:srgbClr val="869F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
          </a:p>
        </p:txBody>
      </p:sp>
      <p:sp>
        <p:nvSpPr>
          <p:cNvPr id="12" name="Title 1">
            <a:extLst>
              <a:ext uri="{FF2B5EF4-FFF2-40B4-BE49-F238E27FC236}">
                <a16:creationId xmlns:a16="http://schemas.microsoft.com/office/drawing/2014/main" id="{FC941108-3710-2448-ADA6-946070443F01}"/>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FFFFFF"/>
                </a:solidFill>
              </a:defRPr>
            </a:lvl1pPr>
          </a:lstStyle>
          <a:p>
            <a:r>
              <a:rPr lang="en-GB"/>
              <a:t>Click to edit master title style</a:t>
            </a:r>
            <a:endParaRPr lang="en-US"/>
          </a:p>
        </p:txBody>
      </p:sp>
      <p:sp>
        <p:nvSpPr>
          <p:cNvPr id="14" name="Subtitle 2">
            <a:extLst>
              <a:ext uri="{FF2B5EF4-FFF2-40B4-BE49-F238E27FC236}">
                <a16:creationId xmlns:a16="http://schemas.microsoft.com/office/drawing/2014/main" id="{A0B17292-86DE-3646-9055-0649F6DD4F0A}"/>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003767"/>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icture Placeholder 9">
            <a:extLst>
              <a:ext uri="{FF2B5EF4-FFF2-40B4-BE49-F238E27FC236}">
                <a16:creationId xmlns:a16="http://schemas.microsoft.com/office/drawing/2014/main" id="{8713F8DA-6388-3248-8B62-00E59684EABA}"/>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FFFFFF"/>
                </a:solidFill>
              </a:defRPr>
            </a:lvl1pPr>
          </a:lstStyle>
          <a:p>
            <a:r>
              <a:rPr lang="en-US"/>
              <a:t>Click icon to add picture</a:t>
            </a:r>
            <a:endParaRPr lang="en-AU"/>
          </a:p>
        </p:txBody>
      </p:sp>
      <p:sp>
        <p:nvSpPr>
          <p:cNvPr id="16" name="Text Placeholder 5">
            <a:extLst>
              <a:ext uri="{FF2B5EF4-FFF2-40B4-BE49-F238E27FC236}">
                <a16:creationId xmlns:a16="http://schemas.microsoft.com/office/drawing/2014/main" id="{75B6F28A-80E6-8A45-AF9B-EC9F1AFBF8D3}"/>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chemeClr val="bg1"/>
                </a:solidFill>
                <a:latin typeface="Poppins" panose="00000500000000000000" pitchFamily="2" charset="0"/>
                <a:cs typeface="Poppins" panose="00000500000000000000" pitchFamily="2" charset="0"/>
              </a:defRPr>
            </a:lvl1pPr>
          </a:lstStyle>
          <a:p>
            <a:pPr lvl="0"/>
            <a:r>
              <a:rPr lang="en-GB"/>
              <a:t>Date</a:t>
            </a:r>
            <a:endParaRPr lang="en-US"/>
          </a:p>
        </p:txBody>
      </p:sp>
      <p:pic>
        <p:nvPicPr>
          <p:cNvPr id="9" name="Picture 8">
            <a:extLst>
              <a:ext uri="{FF2B5EF4-FFF2-40B4-BE49-F238E27FC236}">
                <a16:creationId xmlns:a16="http://schemas.microsoft.com/office/drawing/2014/main" id="{55C5B3D9-7630-B30B-41CF-8ED75E3FF48F}"/>
              </a:ext>
            </a:extLst>
          </p:cNvPr>
          <p:cNvPicPr>
            <a:picLocks noChangeAspect="1"/>
          </p:cNvPicPr>
          <p:nvPr userDrawn="1"/>
        </p:nvPicPr>
        <p:blipFill>
          <a:blip r:embed="rId2"/>
          <a:srcRect/>
          <a:stretch/>
        </p:blipFill>
        <p:spPr>
          <a:xfrm>
            <a:off x="9386942" y="431596"/>
            <a:ext cx="2217683" cy="913501"/>
          </a:xfrm>
          <a:prstGeom prst="rect">
            <a:avLst/>
          </a:prstGeom>
        </p:spPr>
      </p:pic>
    </p:spTree>
    <p:extLst>
      <p:ext uri="{BB962C8B-B14F-4D97-AF65-F5344CB8AC3E}">
        <p14:creationId xmlns:p14="http://schemas.microsoft.com/office/powerpoint/2010/main" val="3726796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FF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99F61-2A3B-0642-8BB6-79F589399EB0}"/>
              </a:ext>
            </a:extLst>
          </p:cNvPr>
          <p:cNvSpPr>
            <a:spLocks noGrp="1"/>
          </p:cNvSpPr>
          <p:nvPr>
            <p:ph type="ctrTitle" hasCustomPrompt="1"/>
          </p:nvPr>
        </p:nvSpPr>
        <p:spPr>
          <a:xfrm>
            <a:off x="658813" y="2133599"/>
            <a:ext cx="5257800" cy="2105892"/>
          </a:xfrm>
        </p:spPr>
        <p:txBody>
          <a:bodyPr anchor="t" anchorCtr="0">
            <a:normAutofit/>
          </a:bodyPr>
          <a:lstStyle>
            <a:lvl1pPr algn="l">
              <a:lnSpc>
                <a:spcPts val="3800"/>
              </a:lnSpc>
              <a:defRPr sz="4000" cap="none" baseline="0">
                <a:solidFill>
                  <a:srgbClr val="003767"/>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1744462B-72B3-6F44-A72C-2E5B15CC4B56}"/>
              </a:ext>
            </a:extLst>
          </p:cNvPr>
          <p:cNvSpPr>
            <a:spLocks noGrp="1"/>
          </p:cNvSpPr>
          <p:nvPr>
            <p:ph type="subTitle" idx="1" hasCustomPrompt="1"/>
          </p:nvPr>
        </p:nvSpPr>
        <p:spPr>
          <a:xfrm>
            <a:off x="658813" y="4328174"/>
            <a:ext cx="5257800" cy="1157286"/>
          </a:xfrm>
        </p:spPr>
        <p:txBody>
          <a:bodyPr lIns="0" tIns="0" rIns="0" bIns="0" anchor="t" anchorCtr="0">
            <a:normAutofit/>
          </a:bodyPr>
          <a:lstStyle>
            <a:lvl1pPr marL="0" indent="0" algn="l">
              <a:buNone/>
              <a:defRPr sz="2800">
                <a:solidFill>
                  <a:srgbClr val="DA1710"/>
                </a:solidFill>
                <a:latin typeface="Poppins" panose="00000500000000000000" pitchFamily="2" charset="0"/>
                <a:cs typeface="Poppin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Picture Placeholder 9">
            <a:extLst>
              <a:ext uri="{FF2B5EF4-FFF2-40B4-BE49-F238E27FC236}">
                <a16:creationId xmlns:a16="http://schemas.microsoft.com/office/drawing/2014/main" id="{33C53F7F-ECB1-8744-ADD1-44BC1782DFD0}"/>
              </a:ext>
            </a:extLst>
          </p:cNvPr>
          <p:cNvSpPr>
            <a:spLocks noGrp="1"/>
          </p:cNvSpPr>
          <p:nvPr>
            <p:ph type="pic" sz="quarter" idx="13"/>
          </p:nvPr>
        </p:nvSpPr>
        <p:spPr>
          <a:xfrm>
            <a:off x="6275388" y="2133599"/>
            <a:ext cx="5329237" cy="4103687"/>
          </a:xfrm>
          <a:prstGeom prst="round2DiagRect">
            <a:avLst>
              <a:gd name="adj1" fmla="val 4857"/>
              <a:gd name="adj2" fmla="val 0"/>
            </a:avLst>
          </a:prstGeom>
        </p:spPr>
        <p:txBody>
          <a:bodyPr/>
          <a:lstStyle>
            <a:lvl1pPr>
              <a:defRPr>
                <a:solidFill>
                  <a:srgbClr val="003767"/>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9" name="Text Placeholder 5">
            <a:extLst>
              <a:ext uri="{FF2B5EF4-FFF2-40B4-BE49-F238E27FC236}">
                <a16:creationId xmlns:a16="http://schemas.microsoft.com/office/drawing/2014/main" id="{C51F0577-889E-484D-915B-1E0288904E0F}"/>
              </a:ext>
            </a:extLst>
          </p:cNvPr>
          <p:cNvSpPr>
            <a:spLocks noGrp="1"/>
          </p:cNvSpPr>
          <p:nvPr>
            <p:ph type="body" sz="quarter" idx="14" hasCustomPrompt="1"/>
          </p:nvPr>
        </p:nvSpPr>
        <p:spPr>
          <a:xfrm>
            <a:off x="658813" y="6005945"/>
            <a:ext cx="2693987" cy="242453"/>
          </a:xfrm>
        </p:spPr>
        <p:txBody>
          <a:bodyPr lIns="0" tIns="0" rIns="0" bIns="0">
            <a:normAutofit/>
          </a:bodyPr>
          <a:lstStyle>
            <a:lvl1pPr marL="0" indent="0">
              <a:buNone/>
              <a:defRPr sz="2000">
                <a:solidFill>
                  <a:srgbClr val="869FB4"/>
                </a:solidFill>
                <a:latin typeface="Poppins" panose="00000500000000000000" pitchFamily="2" charset="0"/>
                <a:cs typeface="Poppins" panose="00000500000000000000" pitchFamily="2" charset="0"/>
              </a:defRPr>
            </a:lvl1pPr>
          </a:lstStyle>
          <a:p>
            <a:pPr lvl="0"/>
            <a:r>
              <a:rPr lang="en-GB"/>
              <a:t>Date</a:t>
            </a:r>
            <a:endParaRPr lang="en-US"/>
          </a:p>
        </p:txBody>
      </p:sp>
      <p:sp>
        <p:nvSpPr>
          <p:cNvPr id="4" name="Rectangle 3">
            <a:extLst>
              <a:ext uri="{FF2B5EF4-FFF2-40B4-BE49-F238E27FC236}">
                <a16:creationId xmlns:a16="http://schemas.microsoft.com/office/drawing/2014/main" id="{67382B81-8E0A-2251-9FFC-04843A715290}"/>
              </a:ext>
            </a:extLst>
          </p:cNvPr>
          <p:cNvSpPr/>
          <p:nvPr userDrawn="1"/>
        </p:nvSpPr>
        <p:spPr>
          <a:xfrm>
            <a:off x="9557886" y="487556"/>
            <a:ext cx="2046739" cy="9562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a:extLst>
              <a:ext uri="{FF2B5EF4-FFF2-40B4-BE49-F238E27FC236}">
                <a16:creationId xmlns:a16="http://schemas.microsoft.com/office/drawing/2014/main" id="{A55EA56C-CCEA-1C07-2136-6B0506B771B1}"/>
              </a:ext>
            </a:extLst>
          </p:cNvPr>
          <p:cNvPicPr>
            <a:picLocks noChangeAspect="1"/>
          </p:cNvPicPr>
          <p:nvPr userDrawn="1"/>
        </p:nvPicPr>
        <p:blipFill>
          <a:blip r:embed="rId2"/>
          <a:srcRect/>
          <a:stretch/>
        </p:blipFill>
        <p:spPr>
          <a:xfrm>
            <a:off x="9386942" y="431596"/>
            <a:ext cx="2217683" cy="913501"/>
          </a:xfrm>
          <a:prstGeom prst="rect">
            <a:avLst/>
          </a:prstGeom>
        </p:spPr>
      </p:pic>
    </p:spTree>
    <p:extLst>
      <p:ext uri="{BB962C8B-B14F-4D97-AF65-F5344CB8AC3E}">
        <p14:creationId xmlns:p14="http://schemas.microsoft.com/office/powerpoint/2010/main" val="2766390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 General Pag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marL="285750" indent="-285750">
              <a:spcBef>
                <a:spcPts val="700"/>
              </a:spcBef>
              <a:spcAft>
                <a:spcPts val="500"/>
              </a:spcAft>
              <a:buClr>
                <a:schemeClr val="accent1"/>
              </a:buClr>
              <a:buFont typeface="Arial" panose="020B0604020202020204" pitchFamily="34" charset="0"/>
              <a:buChar cha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Bullet points</a:t>
            </a:r>
          </a:p>
          <a:p>
            <a:pPr lvl="0"/>
            <a:r>
              <a:rPr lang="en-US"/>
              <a:t>Bullet points</a:t>
            </a:r>
          </a:p>
          <a:p>
            <a:pPr lvl="0"/>
            <a:r>
              <a:rPr lang="en-US"/>
              <a:t>Bullet points</a:t>
            </a:r>
          </a:p>
        </p:txBody>
      </p:sp>
      <p:sp>
        <p:nvSpPr>
          <p:cNvPr id="10" name="Picture Placeholder 9">
            <a:extLst>
              <a:ext uri="{FF2B5EF4-FFF2-40B4-BE49-F238E27FC236}">
                <a16:creationId xmlns:a16="http://schemas.microsoft.com/office/drawing/2014/main" id="{81B3F8AA-A458-4DFD-8D29-51619A0174A8}"/>
              </a:ext>
            </a:extLst>
          </p:cNvPr>
          <p:cNvSpPr>
            <a:spLocks noGrp="1"/>
          </p:cNvSpPr>
          <p:nvPr>
            <p:ph type="pic" sz="quarter" idx="13"/>
          </p:nvPr>
        </p:nvSpPr>
        <p:spPr>
          <a:xfrm>
            <a:off x="6467475" y="2026800"/>
            <a:ext cx="5004000" cy="4193024"/>
          </a:xfrm>
          <a:prstGeom prst="round2DiagRect">
            <a:avLst>
              <a:gd name="adj1" fmla="val 4857"/>
              <a:gd name="adj2" fmla="val 0"/>
            </a:avLst>
          </a:prstGeom>
        </p:spPr>
        <p:txBody>
          <a:bodyPr/>
          <a:lstStyle>
            <a:lvl1pPr>
              <a:defRPr sz="1800">
                <a:solidFill>
                  <a:srgbClr val="0A214D"/>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7" name="Picture 6" descr="Logo, company name&#10;&#10;Description automatically generated">
            <a:extLst>
              <a:ext uri="{FF2B5EF4-FFF2-40B4-BE49-F238E27FC236}">
                <a16:creationId xmlns:a16="http://schemas.microsoft.com/office/drawing/2014/main" id="{7C5D0560-97D6-3B65-5E89-1DBE7BA0132A}"/>
              </a:ext>
            </a:extLst>
          </p:cNvPr>
          <p:cNvPicPr>
            <a:picLocks noChangeAspect="1"/>
          </p:cNvPicPr>
          <p:nvPr userDrawn="1"/>
        </p:nvPicPr>
        <p:blipFill>
          <a:blip r:embed="rId2"/>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4058661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Two-Column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Level 1</a:t>
            </a:r>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sp>
        <p:nvSpPr>
          <p:cNvPr id="7" name="Content Placeholder 2">
            <a:extLst>
              <a:ext uri="{FF2B5EF4-FFF2-40B4-BE49-F238E27FC236}">
                <a16:creationId xmlns:a16="http://schemas.microsoft.com/office/drawing/2014/main" id="{755E4144-B8EA-4FEB-B128-D3D6F80AC3FB}"/>
              </a:ext>
            </a:extLst>
          </p:cNvPr>
          <p:cNvSpPr>
            <a:spLocks noGrp="1"/>
          </p:cNvSpPr>
          <p:nvPr>
            <p:ph idx="16" hasCustomPrompt="1"/>
          </p:nvPr>
        </p:nvSpPr>
        <p:spPr>
          <a:xfrm>
            <a:off x="6289638" y="2026800"/>
            <a:ext cx="5124451" cy="4193024"/>
          </a:xfrm>
        </p:spPr>
        <p:txBody>
          <a:bodyPr>
            <a:noAutofit/>
          </a:bodyPr>
          <a:lstStyle>
            <a:lvl1pP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Level 1</a:t>
            </a:r>
          </a:p>
        </p:txBody>
      </p:sp>
      <p:pic>
        <p:nvPicPr>
          <p:cNvPr id="9" name="Picture 8" descr="Logo&#10;&#10;Description automatically generated">
            <a:extLst>
              <a:ext uri="{FF2B5EF4-FFF2-40B4-BE49-F238E27FC236}">
                <a16:creationId xmlns:a16="http://schemas.microsoft.com/office/drawing/2014/main" id="{0F2232BF-A352-4262-A5A8-45440FCDB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045" y="508000"/>
            <a:ext cx="1858832" cy="765631"/>
          </a:xfrm>
          <a:prstGeom prst="rect">
            <a:avLst/>
          </a:prstGeom>
        </p:spPr>
      </p:pic>
    </p:spTree>
    <p:extLst>
      <p:ext uri="{BB962C8B-B14F-4D97-AF65-F5344CB8AC3E}">
        <p14:creationId xmlns:p14="http://schemas.microsoft.com/office/powerpoint/2010/main" val="1019590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General Pag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AE974-F2C9-48FC-AAAD-06352D14C56C}"/>
              </a:ext>
            </a:extLst>
          </p:cNvPr>
          <p:cNvSpPr>
            <a:spLocks noGrp="1"/>
          </p:cNvSpPr>
          <p:nvPr>
            <p:ph type="title" hasCustomPrompt="1"/>
          </p:nvPr>
        </p:nvSpPr>
        <p:spPr>
          <a:xfrm>
            <a:off x="619123" y="508000"/>
            <a:ext cx="5126400" cy="1047323"/>
          </a:xfrm>
        </p:spPr>
        <p:txBody>
          <a:bodyPr>
            <a:noAutofit/>
          </a:bodyPr>
          <a:lstStyle>
            <a:lvl1pPr>
              <a:defRPr sz="2800">
                <a:solidFill>
                  <a:srgbClr val="0A214D"/>
                </a:solidFill>
                <a:latin typeface="+mj-lt"/>
                <a:cs typeface="Poppins" panose="00000500000000000000" pitchFamily="2" charset="0"/>
              </a:defRPr>
            </a:lvl1pPr>
          </a:lstStyle>
          <a:p>
            <a:r>
              <a:rPr lang="en-US"/>
              <a:t>Slide title</a:t>
            </a:r>
            <a:br>
              <a:rPr lang="en-US"/>
            </a:br>
            <a:r>
              <a:rPr lang="en-US"/>
              <a:t>second line</a:t>
            </a:r>
            <a:endParaRPr lang="en-AU"/>
          </a:p>
        </p:txBody>
      </p:sp>
      <p:sp>
        <p:nvSpPr>
          <p:cNvPr id="3" name="Content Placeholder 2">
            <a:extLst>
              <a:ext uri="{FF2B5EF4-FFF2-40B4-BE49-F238E27FC236}">
                <a16:creationId xmlns:a16="http://schemas.microsoft.com/office/drawing/2014/main" id="{2DAED892-70E4-4A57-B33C-95E9C22BF561}"/>
              </a:ext>
            </a:extLst>
          </p:cNvPr>
          <p:cNvSpPr>
            <a:spLocks noGrp="1"/>
          </p:cNvSpPr>
          <p:nvPr>
            <p:ph idx="1" hasCustomPrompt="1"/>
          </p:nvPr>
        </p:nvSpPr>
        <p:spPr>
          <a:xfrm>
            <a:off x="619124" y="2026800"/>
            <a:ext cx="5124451" cy="4193024"/>
          </a:xfrm>
        </p:spPr>
        <p:txBody>
          <a:bodyPr>
            <a:noAutofit/>
          </a:bodyPr>
          <a:lstStyle>
            <a:lvl1pPr marL="285750" indent="-285750">
              <a:spcBef>
                <a:spcPts val="700"/>
              </a:spcBef>
              <a:spcAft>
                <a:spcPts val="500"/>
              </a:spcAft>
              <a:buClr>
                <a:schemeClr val="accent1"/>
              </a:buClr>
              <a:buFont typeface="Arial" panose="020B0604020202020204" pitchFamily="34" charset="0"/>
              <a:buChar char="•"/>
              <a:defRPr sz="1800" b="0">
                <a:solidFill>
                  <a:srgbClr val="333333"/>
                </a:solidFill>
                <a:latin typeface="+mn-lt"/>
              </a:defRPr>
            </a:lvl1pPr>
            <a:lvl2pPr>
              <a:defRPr sz="2400" b="1" baseline="0">
                <a:solidFill>
                  <a:schemeClr val="accent2"/>
                </a:solidFill>
              </a:defRPr>
            </a:lvl2pPr>
            <a:lvl3pPr marL="0" indent="0">
              <a:spcBef>
                <a:spcPts val="2400"/>
              </a:spcBef>
              <a:buNone/>
              <a:defRPr sz="2000" b="1">
                <a:solidFill>
                  <a:srgbClr val="E58221"/>
                </a:solidFill>
              </a:defRPr>
            </a:lvl3pPr>
          </a:lstStyle>
          <a:p>
            <a:pPr lvl="0"/>
            <a:r>
              <a:rPr lang="en-US"/>
              <a:t>Bullet points</a:t>
            </a:r>
          </a:p>
          <a:p>
            <a:pPr lvl="0"/>
            <a:r>
              <a:rPr lang="en-US"/>
              <a:t>Bullet points</a:t>
            </a:r>
          </a:p>
          <a:p>
            <a:pPr lvl="0"/>
            <a:r>
              <a:rPr lang="en-US"/>
              <a:t>Bullet points</a:t>
            </a:r>
          </a:p>
        </p:txBody>
      </p:sp>
      <p:sp>
        <p:nvSpPr>
          <p:cNvPr id="10" name="Picture Placeholder 9">
            <a:extLst>
              <a:ext uri="{FF2B5EF4-FFF2-40B4-BE49-F238E27FC236}">
                <a16:creationId xmlns:a16="http://schemas.microsoft.com/office/drawing/2014/main" id="{81B3F8AA-A458-4DFD-8D29-51619A0174A8}"/>
              </a:ext>
            </a:extLst>
          </p:cNvPr>
          <p:cNvSpPr>
            <a:spLocks noGrp="1"/>
          </p:cNvSpPr>
          <p:nvPr>
            <p:ph type="pic" sz="quarter" idx="13"/>
          </p:nvPr>
        </p:nvSpPr>
        <p:spPr>
          <a:xfrm>
            <a:off x="6467475" y="2026800"/>
            <a:ext cx="5004000" cy="4193024"/>
          </a:xfrm>
          <a:prstGeom prst="round2DiagRect">
            <a:avLst>
              <a:gd name="adj1" fmla="val 4857"/>
              <a:gd name="adj2" fmla="val 0"/>
            </a:avLst>
          </a:prstGeom>
        </p:spPr>
        <p:txBody>
          <a:bodyPr/>
          <a:lstStyle>
            <a:lvl1pPr>
              <a:defRPr sz="1800">
                <a:solidFill>
                  <a:srgbClr val="0A214D"/>
                </a:solidFill>
                <a:latin typeface="Poppins" panose="00000500000000000000" pitchFamily="2" charset="0"/>
                <a:cs typeface="Poppins" panose="00000500000000000000" pitchFamily="2" charset="0"/>
              </a:defRPr>
            </a:lvl1pPr>
          </a:lstStyle>
          <a:p>
            <a:r>
              <a:rPr lang="en-US"/>
              <a:t>Click icon to add picture</a:t>
            </a:r>
            <a:endParaRPr lang="en-AU"/>
          </a:p>
        </p:txBody>
      </p:sp>
      <p:sp>
        <p:nvSpPr>
          <p:cNvPr id="14" name="Footer Placeholder 13">
            <a:extLst>
              <a:ext uri="{FF2B5EF4-FFF2-40B4-BE49-F238E27FC236}">
                <a16:creationId xmlns:a16="http://schemas.microsoft.com/office/drawing/2014/main" id="{FBC0B086-32F7-4055-B468-0A57B51129AD}"/>
              </a:ext>
            </a:extLst>
          </p:cNvPr>
          <p:cNvSpPr>
            <a:spLocks noGrp="1"/>
          </p:cNvSpPr>
          <p:nvPr>
            <p:ph type="ftr" sz="quarter" idx="14"/>
          </p:nvPr>
        </p:nvSpPr>
        <p:spPr/>
        <p:txBody>
          <a:bodyPr/>
          <a:lstStyle>
            <a:lvl1pPr>
              <a:defRPr sz="700">
                <a:latin typeface="Poppins" panose="00000500000000000000" pitchFamily="2" charset="0"/>
                <a:cs typeface="Poppins" panose="00000500000000000000" pitchFamily="2" charset="0"/>
              </a:defRPr>
            </a:lvl1pPr>
          </a:lstStyle>
          <a:p>
            <a:r>
              <a:rPr lang="en-AU"/>
              <a:t>The Smith Family</a:t>
            </a:r>
          </a:p>
        </p:txBody>
      </p:sp>
      <p:sp>
        <p:nvSpPr>
          <p:cNvPr id="15" name="Slide Number Placeholder 14">
            <a:extLst>
              <a:ext uri="{FF2B5EF4-FFF2-40B4-BE49-F238E27FC236}">
                <a16:creationId xmlns:a16="http://schemas.microsoft.com/office/drawing/2014/main" id="{BA3F4BDB-A48A-4616-B61D-6D6B9EDADACA}"/>
              </a:ext>
            </a:extLst>
          </p:cNvPr>
          <p:cNvSpPr>
            <a:spLocks noGrp="1"/>
          </p:cNvSpPr>
          <p:nvPr>
            <p:ph type="sldNum" sz="quarter" idx="15"/>
          </p:nvPr>
        </p:nvSpPr>
        <p:spPr/>
        <p:txBody>
          <a:bodyPr/>
          <a:lstStyle>
            <a:lvl1pPr>
              <a:defRPr sz="900">
                <a:latin typeface="Poppins" panose="00000500000000000000" pitchFamily="2" charset="0"/>
                <a:cs typeface="Poppins" panose="00000500000000000000" pitchFamily="2" charset="0"/>
              </a:defRPr>
            </a:lvl1pPr>
          </a:lstStyle>
          <a:p>
            <a:fld id="{701659A3-48E7-4852-8A6D-A4F0E88FDBAC}" type="slidenum">
              <a:rPr lang="en-AU" smtClean="0"/>
              <a:pPr/>
              <a:t>‹#›</a:t>
            </a:fld>
            <a:endParaRPr lang="en-AU"/>
          </a:p>
        </p:txBody>
      </p:sp>
      <p:pic>
        <p:nvPicPr>
          <p:cNvPr id="7" name="Picture 6" descr="Logo, company name&#10;&#10;Description automatically generated">
            <a:extLst>
              <a:ext uri="{FF2B5EF4-FFF2-40B4-BE49-F238E27FC236}">
                <a16:creationId xmlns:a16="http://schemas.microsoft.com/office/drawing/2014/main" id="{7C5D0560-97D6-3B65-5E89-1DBE7BA0132A}"/>
              </a:ext>
            </a:extLst>
          </p:cNvPr>
          <p:cNvPicPr>
            <a:picLocks noChangeAspect="1"/>
          </p:cNvPicPr>
          <p:nvPr userDrawn="1"/>
        </p:nvPicPr>
        <p:blipFill>
          <a:blip r:embed="rId2"/>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3627434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CB739F-A201-5A46-841B-EB5D357D8174}"/>
              </a:ext>
            </a:extLst>
          </p:cNvPr>
          <p:cNvSpPr>
            <a:spLocks noGrp="1"/>
          </p:cNvSpPr>
          <p:nvPr>
            <p:ph type="title"/>
          </p:nvPr>
        </p:nvSpPr>
        <p:spPr>
          <a:xfrm>
            <a:off x="658813" y="468000"/>
            <a:ext cx="8510587" cy="1069975"/>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964DB07C-4A52-9D49-8861-6CBBF2D4CB95}"/>
              </a:ext>
            </a:extLst>
          </p:cNvPr>
          <p:cNvSpPr>
            <a:spLocks noGrp="1"/>
          </p:cNvSpPr>
          <p:nvPr>
            <p:ph type="body" idx="1"/>
          </p:nvPr>
        </p:nvSpPr>
        <p:spPr>
          <a:xfrm>
            <a:off x="658813" y="2133600"/>
            <a:ext cx="10945811" cy="41036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a:extLst>
              <a:ext uri="{FF2B5EF4-FFF2-40B4-BE49-F238E27FC236}">
                <a16:creationId xmlns:a16="http://schemas.microsoft.com/office/drawing/2014/main" id="{D8C6330F-6411-1944-B258-1FF9984471EB}"/>
              </a:ext>
            </a:extLst>
          </p:cNvPr>
          <p:cNvSpPr>
            <a:spLocks noGrp="1"/>
          </p:cNvSpPr>
          <p:nvPr>
            <p:ph type="sldNum" sz="quarter" idx="4"/>
          </p:nvPr>
        </p:nvSpPr>
        <p:spPr>
          <a:xfrm>
            <a:off x="8861425" y="6356350"/>
            <a:ext cx="2743200" cy="365125"/>
          </a:xfrm>
          <a:prstGeom prst="rect">
            <a:avLst/>
          </a:prstGeom>
        </p:spPr>
        <p:txBody>
          <a:bodyPr vert="horz" lIns="0" tIns="0" rIns="0" bIns="0" rtlCol="0" anchor="ctr"/>
          <a:lstStyle>
            <a:lvl1pPr algn="r">
              <a:defRPr sz="1200">
                <a:solidFill>
                  <a:srgbClr val="003767"/>
                </a:solidFill>
                <a:latin typeface="Arial" panose="020B0604020202020204" pitchFamily="34" charset="0"/>
                <a:cs typeface="Arial" panose="020B0604020202020204" pitchFamily="34" charset="0"/>
              </a:defRPr>
            </a:lvl1pPr>
          </a:lstStyle>
          <a:p>
            <a:fld id="{72B34F04-C8F3-714C-9238-6AF0DE5E0406}" type="slidenum">
              <a:rPr lang="en-US" smtClean="0"/>
              <a:pPr/>
              <a:t>‹#›</a:t>
            </a:fld>
            <a:endParaRPr lang="en-US"/>
          </a:p>
        </p:txBody>
      </p:sp>
      <p:sp>
        <p:nvSpPr>
          <p:cNvPr id="15" name="Footer Placeholder 14">
            <a:extLst>
              <a:ext uri="{FF2B5EF4-FFF2-40B4-BE49-F238E27FC236}">
                <a16:creationId xmlns:a16="http://schemas.microsoft.com/office/drawing/2014/main" id="{79342A20-3F61-984E-BA71-526EEFD9059D}"/>
              </a:ext>
            </a:extLst>
          </p:cNvPr>
          <p:cNvSpPr>
            <a:spLocks noGrp="1"/>
          </p:cNvSpPr>
          <p:nvPr>
            <p:ph type="ftr" sz="quarter" idx="3"/>
          </p:nvPr>
        </p:nvSpPr>
        <p:spPr>
          <a:xfrm>
            <a:off x="658813" y="6356350"/>
            <a:ext cx="4114800" cy="365125"/>
          </a:xfrm>
          <a:prstGeom prst="rect">
            <a:avLst/>
          </a:prstGeom>
        </p:spPr>
        <p:txBody>
          <a:bodyPr vert="horz" lIns="0" tIns="0" rIns="0" bIns="0" rtlCol="0" anchor="ctr"/>
          <a:lstStyle>
            <a:lvl1pPr algn="l">
              <a:defRPr sz="1200">
                <a:solidFill>
                  <a:srgbClr val="003767"/>
                </a:solidFill>
                <a:latin typeface="Arial" panose="020B0604020202020204" pitchFamily="34" charset="0"/>
                <a:cs typeface="Arial" panose="020B0604020202020204" pitchFamily="34" charset="0"/>
              </a:defRPr>
            </a:lvl1pPr>
          </a:lstStyle>
          <a:p>
            <a:endParaRPr lang="en-US"/>
          </a:p>
        </p:txBody>
      </p:sp>
      <p:pic>
        <p:nvPicPr>
          <p:cNvPr id="6" name="Picture 5" descr="Logo, company name&#10;&#10;Description automatically generated">
            <a:extLst>
              <a:ext uri="{FF2B5EF4-FFF2-40B4-BE49-F238E27FC236}">
                <a16:creationId xmlns:a16="http://schemas.microsoft.com/office/drawing/2014/main" id="{7D51BD09-A91F-D09B-CD91-32207C65C581}"/>
              </a:ext>
            </a:extLst>
          </p:cNvPr>
          <p:cNvPicPr>
            <a:picLocks noChangeAspect="1"/>
          </p:cNvPicPr>
          <p:nvPr userDrawn="1"/>
        </p:nvPicPr>
        <p:blipFill>
          <a:blip r:embed="rId9"/>
          <a:stretch>
            <a:fillRect/>
          </a:stretch>
        </p:blipFill>
        <p:spPr>
          <a:xfrm>
            <a:off x="9528301" y="323794"/>
            <a:ext cx="2070412" cy="1242247"/>
          </a:xfrm>
          <a:prstGeom prst="rect">
            <a:avLst/>
          </a:prstGeom>
        </p:spPr>
      </p:pic>
    </p:spTree>
    <p:extLst>
      <p:ext uri="{BB962C8B-B14F-4D97-AF65-F5344CB8AC3E}">
        <p14:creationId xmlns:p14="http://schemas.microsoft.com/office/powerpoint/2010/main" val="2623915776"/>
      </p:ext>
    </p:extLst>
  </p:cSld>
  <p:clrMap bg1="lt1" tx1="dk1" bg2="lt2" tx2="dk2" accent1="accent1" accent2="accent2" accent3="accent3" accent4="accent4" accent5="accent5" accent6="accent6" hlink="hlink" folHlink="folHlink"/>
  <p:sldLayoutIdLst>
    <p:sldLayoutId id="2147483670" r:id="rId1"/>
    <p:sldLayoutId id="2147483649" r:id="rId2"/>
    <p:sldLayoutId id="2147483655" r:id="rId3"/>
    <p:sldLayoutId id="2147483654" r:id="rId4"/>
    <p:sldLayoutId id="2147483671" r:id="rId5"/>
    <p:sldLayoutId id="2147483658" r:id="rId6"/>
    <p:sldLayoutId id="2147483690" r:id="rId7"/>
  </p:sldLayoutIdLst>
  <p:hf hdr="0" dt="0"/>
  <p:txStyles>
    <p:titleStyle>
      <a:lvl1pPr algn="l" defTabSz="914400" rtl="0" eaLnBrk="1" latinLnBrk="0" hangingPunct="1">
        <a:lnSpc>
          <a:spcPct val="90000"/>
        </a:lnSpc>
        <a:spcBef>
          <a:spcPct val="0"/>
        </a:spcBef>
        <a:buNone/>
        <a:defRPr sz="3400" b="1" kern="1200" cap="none" baseline="0">
          <a:solidFill>
            <a:srgbClr val="0A214D"/>
          </a:solidFill>
          <a:latin typeface="Poppins" panose="00000500000000000000" pitchFamily="2" charset="0"/>
          <a:ea typeface="+mj-ea"/>
          <a:cs typeface="Poppins" panose="00000500000000000000" pitchFamily="2" charset="0"/>
        </a:defRPr>
      </a:lvl1pPr>
    </p:titleStyle>
    <p:bodyStyle>
      <a:lvl1pPr marL="302400" indent="-300600" algn="l" defTabSz="914400" rtl="0" eaLnBrk="1" latinLnBrk="0" hangingPunct="1">
        <a:lnSpc>
          <a:spcPct val="95000"/>
        </a:lnSpc>
        <a:spcBef>
          <a:spcPts val="600"/>
        </a:spcBef>
        <a:spcAft>
          <a:spcPts val="600"/>
        </a:spcAft>
        <a:buFont typeface="Arial" panose="020B0604020202020204" pitchFamily="34" charset="0"/>
        <a:buChar char="•"/>
        <a:defRPr sz="2800" kern="1200">
          <a:solidFill>
            <a:srgbClr val="DA1710"/>
          </a:solidFill>
          <a:latin typeface="Arial" panose="020B0604020202020204" pitchFamily="34" charset="0"/>
          <a:ea typeface="+mn-ea"/>
          <a:cs typeface="Arial" panose="020B0604020202020204" pitchFamily="34" charset="0"/>
        </a:defRPr>
      </a:lvl1pPr>
      <a:lvl2pPr marL="604800" indent="-264600" algn="l" defTabSz="914400" rtl="0" eaLnBrk="1" latinLnBrk="0" hangingPunct="1">
        <a:lnSpc>
          <a:spcPct val="95000"/>
        </a:lnSpc>
        <a:spcBef>
          <a:spcPts val="600"/>
        </a:spcBef>
        <a:spcAft>
          <a:spcPts val="600"/>
        </a:spcAft>
        <a:buFont typeface="System Font Regular"/>
        <a:buChar char="–"/>
        <a:defRPr sz="2400" kern="1200">
          <a:solidFill>
            <a:srgbClr val="0A214D"/>
          </a:solidFill>
          <a:latin typeface="Arial" panose="020B0604020202020204" pitchFamily="34" charset="0"/>
          <a:ea typeface="+mn-ea"/>
          <a:cs typeface="Arial" panose="020B0604020202020204" pitchFamily="34" charset="0"/>
        </a:defRPr>
      </a:lvl2pPr>
      <a:lvl3pPr marL="871200" indent="-228600" algn="l" defTabSz="914400" rtl="0" eaLnBrk="1" latinLnBrk="0" hangingPunct="1">
        <a:lnSpc>
          <a:spcPct val="95000"/>
        </a:lnSpc>
        <a:spcBef>
          <a:spcPts val="600"/>
        </a:spcBef>
        <a:spcAft>
          <a:spcPts val="600"/>
        </a:spcAft>
        <a:buFont typeface="System Font Regular"/>
        <a:buChar char="–"/>
        <a:defRPr sz="2000" kern="1200">
          <a:solidFill>
            <a:srgbClr val="0A214D"/>
          </a:solidFill>
          <a:latin typeface="Arial" panose="020B0604020202020204" pitchFamily="34" charset="0"/>
          <a:ea typeface="+mn-ea"/>
          <a:cs typeface="Arial" panose="020B0604020202020204" pitchFamily="34" charset="0"/>
        </a:defRPr>
      </a:lvl3pPr>
      <a:lvl4pPr marL="11016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4pPr>
      <a:lvl5pPr marL="13320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pos="7310" userDrawn="1">
          <p15:clr>
            <a:srgbClr val="F26B43"/>
          </p15:clr>
        </p15:guide>
        <p15:guide id="5" pos="3953" userDrawn="1">
          <p15:clr>
            <a:srgbClr val="F26B43"/>
          </p15:clr>
        </p15:guide>
        <p15:guide id="6" pos="3727" userDrawn="1">
          <p15:clr>
            <a:srgbClr val="F26B43"/>
          </p15:clr>
        </p15:guide>
        <p15:guide id="7" orient="horz" pos="391" userDrawn="1">
          <p15:clr>
            <a:srgbClr val="F26B43"/>
          </p15:clr>
        </p15:guide>
        <p15:guide id="9"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625025-5B9F-40B4-8D7F-9BC80AAFF3CF}"/>
              </a:ext>
            </a:extLst>
          </p:cNvPr>
          <p:cNvSpPr>
            <a:spLocks noGrp="1"/>
          </p:cNvSpPr>
          <p:nvPr>
            <p:ph type="title"/>
          </p:nvPr>
        </p:nvSpPr>
        <p:spPr>
          <a:xfrm>
            <a:off x="619123" y="508000"/>
            <a:ext cx="10935073" cy="1047323"/>
          </a:xfrm>
          <a:prstGeom prst="rect">
            <a:avLst/>
          </a:prstGeom>
        </p:spPr>
        <p:txBody>
          <a:bodyPr vert="horz" lIns="91440" tIns="45720" rIns="91440" bIns="45720" rtlCol="0" anchor="t" anchorCtr="0">
            <a:noAutofit/>
          </a:bodyPr>
          <a:lstStyle/>
          <a:p>
            <a:r>
              <a:rPr lang="en-US"/>
              <a:t>Learn today</a:t>
            </a:r>
            <a:br>
              <a:rPr lang="en-US"/>
            </a:br>
            <a:r>
              <a:rPr lang="en-US"/>
              <a:t>change tomorrow</a:t>
            </a:r>
            <a:endParaRPr lang="en-AU"/>
          </a:p>
        </p:txBody>
      </p:sp>
      <p:sp>
        <p:nvSpPr>
          <p:cNvPr id="3" name="Text Placeholder 2">
            <a:extLst>
              <a:ext uri="{FF2B5EF4-FFF2-40B4-BE49-F238E27FC236}">
                <a16:creationId xmlns:a16="http://schemas.microsoft.com/office/drawing/2014/main" id="{174B4224-89A0-41E8-AF6C-41C8F474331C}"/>
              </a:ext>
            </a:extLst>
          </p:cNvPr>
          <p:cNvSpPr>
            <a:spLocks noGrp="1"/>
          </p:cNvSpPr>
          <p:nvPr>
            <p:ph type="body" idx="1"/>
          </p:nvPr>
        </p:nvSpPr>
        <p:spPr>
          <a:xfrm>
            <a:off x="619124" y="2026800"/>
            <a:ext cx="10925176" cy="4351338"/>
          </a:xfrm>
          <a:prstGeom prst="rect">
            <a:avLst/>
          </a:prstGeom>
        </p:spPr>
        <p:txBody>
          <a:bodyPr vert="horz" lIns="91440" tIns="45720" rIns="91440" bIns="45720" rtlCol="0">
            <a:noAutofit/>
          </a:bodyPr>
          <a:lstStyle/>
          <a:p>
            <a:pPr lvl="1"/>
            <a:r>
              <a:rPr lang="en-AU"/>
              <a:t>Our vision is a world where every child has the opportunity to change their future.</a:t>
            </a:r>
            <a:endParaRPr lang="en-US"/>
          </a:p>
        </p:txBody>
      </p:sp>
      <p:sp>
        <p:nvSpPr>
          <p:cNvPr id="5" name="Footer Placeholder 4">
            <a:extLst>
              <a:ext uri="{FF2B5EF4-FFF2-40B4-BE49-F238E27FC236}">
                <a16:creationId xmlns:a16="http://schemas.microsoft.com/office/drawing/2014/main" id="{4DA2ECD8-694D-4D67-A7BE-2940D95DE725}"/>
              </a:ext>
            </a:extLst>
          </p:cNvPr>
          <p:cNvSpPr>
            <a:spLocks noGrp="1"/>
          </p:cNvSpPr>
          <p:nvPr>
            <p:ph type="ftr" sz="quarter" idx="3"/>
          </p:nvPr>
        </p:nvSpPr>
        <p:spPr>
          <a:xfrm>
            <a:off x="889200" y="6458400"/>
            <a:ext cx="2560608" cy="216000"/>
          </a:xfrm>
          <a:prstGeom prst="rect">
            <a:avLst/>
          </a:prstGeom>
        </p:spPr>
        <p:txBody>
          <a:bodyPr vert="horz" lIns="36000" tIns="45720" rIns="91440" bIns="45720" rtlCol="0" anchor="ctr"/>
          <a:lstStyle>
            <a:lvl1pPr algn="l">
              <a:defRPr sz="700">
                <a:solidFill>
                  <a:srgbClr val="4A4C4B"/>
                </a:solidFill>
              </a:defRPr>
            </a:lvl1pPr>
          </a:lstStyle>
          <a:p>
            <a:r>
              <a:rPr lang="en-AU"/>
              <a:t>The Smith Family </a:t>
            </a:r>
          </a:p>
        </p:txBody>
      </p:sp>
      <p:sp>
        <p:nvSpPr>
          <p:cNvPr id="6" name="Slide Number Placeholder 5">
            <a:extLst>
              <a:ext uri="{FF2B5EF4-FFF2-40B4-BE49-F238E27FC236}">
                <a16:creationId xmlns:a16="http://schemas.microsoft.com/office/drawing/2014/main" id="{AF01BA4A-6180-42F4-BDF1-9E1742270D6B}"/>
              </a:ext>
            </a:extLst>
          </p:cNvPr>
          <p:cNvSpPr>
            <a:spLocks noGrp="1"/>
          </p:cNvSpPr>
          <p:nvPr>
            <p:ph type="sldNum" sz="quarter" idx="4"/>
          </p:nvPr>
        </p:nvSpPr>
        <p:spPr>
          <a:xfrm>
            <a:off x="597600" y="6451200"/>
            <a:ext cx="223745" cy="216000"/>
          </a:xfrm>
          <a:prstGeom prst="rect">
            <a:avLst/>
          </a:prstGeom>
        </p:spPr>
        <p:txBody>
          <a:bodyPr vert="horz" lIns="0" tIns="45720" rIns="36000" bIns="45720" rtlCol="0" anchor="ctr"/>
          <a:lstStyle>
            <a:lvl1pPr algn="r">
              <a:defRPr sz="900">
                <a:solidFill>
                  <a:srgbClr val="4A4C4B"/>
                </a:solidFill>
              </a:defRPr>
            </a:lvl1pPr>
          </a:lstStyle>
          <a:p>
            <a:fld id="{701659A3-48E7-4852-8A6D-A4F0E88FDBAC}" type="slidenum">
              <a:rPr lang="en-AU" smtClean="0"/>
              <a:pPr/>
              <a:t>‹#›</a:t>
            </a:fld>
            <a:endParaRPr lang="en-AU"/>
          </a:p>
        </p:txBody>
      </p:sp>
      <p:cxnSp>
        <p:nvCxnSpPr>
          <p:cNvPr id="11" name="Straight Connector 10">
            <a:extLst>
              <a:ext uri="{FF2B5EF4-FFF2-40B4-BE49-F238E27FC236}">
                <a16:creationId xmlns:a16="http://schemas.microsoft.com/office/drawing/2014/main" id="{AF2EE949-62C8-4F0C-ABCC-B13B30DBC00E}"/>
              </a:ext>
            </a:extLst>
          </p:cNvPr>
          <p:cNvCxnSpPr/>
          <p:nvPr userDrawn="1"/>
        </p:nvCxnSpPr>
        <p:spPr>
          <a:xfrm>
            <a:off x="862011" y="6494463"/>
            <a:ext cx="0" cy="108000"/>
          </a:xfrm>
          <a:prstGeom prst="line">
            <a:avLst/>
          </a:prstGeom>
          <a:ln w="9525">
            <a:solidFill>
              <a:srgbClr val="4A4C4B"/>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DB6DD65-5B98-4961-B578-3D04E3B74B84}"/>
              </a:ext>
            </a:extLst>
          </p:cNvPr>
          <p:cNvSpPr>
            <a:spLocks noGrp="1"/>
          </p:cNvSpPr>
          <p:nvPr>
            <p:ph type="dt" sz="half" idx="2"/>
          </p:nvPr>
        </p:nvSpPr>
        <p:spPr>
          <a:xfrm>
            <a:off x="622300" y="6356350"/>
            <a:ext cx="2743200" cy="365125"/>
          </a:xfrm>
          <a:prstGeom prst="rect">
            <a:avLst/>
          </a:prstGeom>
        </p:spPr>
        <p:txBody>
          <a:bodyPr vert="horz" lIns="91440" tIns="45720" rIns="91440" bIns="45720" rtlCol="0" anchor="ctr"/>
          <a:lstStyle>
            <a:lvl1pPr algn="l">
              <a:defRPr sz="700" cap="all" baseline="0">
                <a:solidFill>
                  <a:srgbClr val="FFFFFF"/>
                </a:solidFill>
              </a:defRPr>
            </a:lvl1pPr>
          </a:lstStyle>
          <a:p>
            <a:r>
              <a:rPr lang="en-AU" sz="900"/>
              <a:t>S</a:t>
            </a:r>
            <a:r>
              <a:rPr lang="en-AU"/>
              <a:t>eptember 2020</a:t>
            </a:r>
          </a:p>
        </p:txBody>
      </p:sp>
    </p:spTree>
    <p:extLst>
      <p:ext uri="{BB962C8B-B14F-4D97-AF65-F5344CB8AC3E}">
        <p14:creationId xmlns:p14="http://schemas.microsoft.com/office/powerpoint/2010/main" val="229221743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7" r:id="rId6"/>
    <p:sldLayoutId id="2147483681" r:id="rId7"/>
    <p:sldLayoutId id="2147483682" r:id="rId8"/>
    <p:sldLayoutId id="2147483683" r:id="rId9"/>
    <p:sldLayoutId id="2147483684" r:id="rId10"/>
    <p:sldLayoutId id="2147483685" r:id="rId11"/>
  </p:sldLayoutIdLst>
  <p:hf hdr="0"/>
  <p:txStyles>
    <p:titleStyle>
      <a:lvl1pPr algn="l" defTabSz="914400" rtl="0" eaLnBrk="1" latinLnBrk="0" hangingPunct="1">
        <a:lnSpc>
          <a:spcPct val="100000"/>
        </a:lnSpc>
        <a:spcBef>
          <a:spcPct val="0"/>
        </a:spcBef>
        <a:buNone/>
        <a:defRPr sz="3200" b="1" kern="1200" cap="none" baseline="0">
          <a:solidFill>
            <a:srgbClr val="003A66"/>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700" b="1" kern="1200">
          <a:solidFill>
            <a:srgbClr val="003A66"/>
          </a:solidFill>
          <a:latin typeface="+mn-lt"/>
          <a:ea typeface="+mn-ea"/>
          <a:cs typeface="+mn-cs"/>
        </a:defRPr>
      </a:lvl1pPr>
      <a:lvl2pPr marL="0" indent="0" algn="l" defTabSz="914400" rtl="0" eaLnBrk="1" latinLnBrk="0" hangingPunct="1">
        <a:lnSpc>
          <a:spcPct val="100000"/>
        </a:lnSpc>
        <a:spcBef>
          <a:spcPts val="1200"/>
        </a:spcBef>
        <a:buFont typeface="Arial" panose="020B0604020202020204" pitchFamily="34" charset="0"/>
        <a:buNone/>
        <a:defRPr sz="1800" kern="1200">
          <a:solidFill>
            <a:srgbClr val="4A4C4B"/>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300" kern="1200">
          <a:solidFill>
            <a:srgbClr val="4A4C4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www.thesmithfamily.com.au/-/media/files/research/catch-up-learning/cul-report-lit-num-final.pdf"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9F96-47F0-034A-DECA-2B7E44556545}"/>
              </a:ext>
            </a:extLst>
          </p:cNvPr>
          <p:cNvSpPr>
            <a:spLocks noGrp="1"/>
          </p:cNvSpPr>
          <p:nvPr>
            <p:ph type="ctrTitle"/>
          </p:nvPr>
        </p:nvSpPr>
        <p:spPr>
          <a:xfrm>
            <a:off x="689634" y="1782599"/>
            <a:ext cx="6892693" cy="2105892"/>
          </a:xfrm>
        </p:spPr>
        <p:txBody>
          <a:bodyPr>
            <a:normAutofit fontScale="90000"/>
          </a:bodyPr>
          <a:lstStyle/>
          <a:p>
            <a:r>
              <a:rPr lang="en-AU" sz="3600" i="1" dirty="0"/>
              <a:t>Catch-Up Learning:</a:t>
            </a:r>
            <a:br>
              <a:rPr lang="en-AU" sz="3600" i="1" dirty="0"/>
            </a:br>
            <a:r>
              <a:rPr lang="en-AU" sz="3600" dirty="0"/>
              <a:t>Supporting students experiencing disadvantage through online tutoring at home</a:t>
            </a:r>
            <a:br>
              <a:rPr lang="en-AU" sz="3600" dirty="0"/>
            </a:br>
            <a:br>
              <a:rPr lang="en-AU" sz="3600" dirty="0"/>
            </a:br>
            <a:br>
              <a:rPr lang="en-AU" sz="3600" dirty="0"/>
            </a:br>
            <a:endParaRPr lang="en-AU" sz="2200" dirty="0"/>
          </a:p>
        </p:txBody>
      </p:sp>
      <p:sp>
        <p:nvSpPr>
          <p:cNvPr id="5" name="Text Placeholder 4">
            <a:extLst>
              <a:ext uri="{FF2B5EF4-FFF2-40B4-BE49-F238E27FC236}">
                <a16:creationId xmlns:a16="http://schemas.microsoft.com/office/drawing/2014/main" id="{6F9658C6-6F93-17B0-8ADF-C602ABA29A0D}"/>
              </a:ext>
            </a:extLst>
          </p:cNvPr>
          <p:cNvSpPr>
            <a:spLocks noGrp="1"/>
          </p:cNvSpPr>
          <p:nvPr>
            <p:ph type="body" sz="quarter" idx="14"/>
          </p:nvPr>
        </p:nvSpPr>
        <p:spPr>
          <a:xfrm>
            <a:off x="685352" y="4880935"/>
            <a:ext cx="6892693" cy="790491"/>
          </a:xfrm>
        </p:spPr>
        <p:txBody>
          <a:bodyPr vert="horz" lIns="0" tIns="0" rIns="0" bIns="0" rtlCol="0" anchor="t">
            <a:noAutofit/>
          </a:bodyPr>
          <a:lstStyle/>
          <a:p>
            <a:r>
              <a:rPr lang="en-AU" dirty="0">
                <a:latin typeface="Poppins"/>
                <a:cs typeface="Poppins"/>
              </a:rPr>
              <a:t>Sulabha Pawar &amp; Catherine O’Byrne</a:t>
            </a:r>
          </a:p>
          <a:p>
            <a:r>
              <a:rPr lang="en-AU" dirty="0">
                <a:latin typeface="Poppins"/>
                <a:cs typeface="Poppins"/>
              </a:rPr>
              <a:t>The Smith Family</a:t>
            </a:r>
          </a:p>
          <a:p>
            <a:r>
              <a:rPr lang="en-AU" dirty="0">
                <a:latin typeface="Poppins"/>
                <a:cs typeface="Poppins"/>
              </a:rPr>
              <a:t>Evidence and Implementation Summit, October 2023</a:t>
            </a:r>
            <a:endParaRPr lang="en-AU" dirty="0"/>
          </a:p>
        </p:txBody>
      </p:sp>
      <p:pic>
        <p:nvPicPr>
          <p:cNvPr id="7" name="Picture 6">
            <a:extLst>
              <a:ext uri="{FF2B5EF4-FFF2-40B4-BE49-F238E27FC236}">
                <a16:creationId xmlns:a16="http://schemas.microsoft.com/office/drawing/2014/main" id="{117E2886-7FEF-4F16-9E36-D32B7DA99053}"/>
              </a:ext>
            </a:extLst>
          </p:cNvPr>
          <p:cNvPicPr>
            <a:picLocks noChangeAspect="1"/>
          </p:cNvPicPr>
          <p:nvPr/>
        </p:nvPicPr>
        <p:blipFill>
          <a:blip r:embed="rId3"/>
          <a:stretch>
            <a:fillRect/>
          </a:stretch>
        </p:blipFill>
        <p:spPr>
          <a:xfrm>
            <a:off x="8202855" y="1763028"/>
            <a:ext cx="3598078" cy="4770403"/>
          </a:xfrm>
          <a:prstGeom prst="rect">
            <a:avLst/>
          </a:prstGeom>
        </p:spPr>
      </p:pic>
    </p:spTree>
    <p:extLst>
      <p:ext uri="{BB962C8B-B14F-4D97-AF65-F5344CB8AC3E}">
        <p14:creationId xmlns:p14="http://schemas.microsoft.com/office/powerpoint/2010/main" val="1310507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sz="2400" dirty="0">
                <a:latin typeface="Poppins" panose="00000500000000000000" pitchFamily="2" charset="0"/>
              </a:rPr>
              <a:t>Students who didn’t complete the program</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19123" y="1325880"/>
            <a:ext cx="10837969" cy="5348520"/>
          </a:xfrm>
        </p:spPr>
        <p:txBody>
          <a:bodyPr/>
          <a:lstStyle/>
          <a:p>
            <a:pPr>
              <a:lnSpc>
                <a:spcPct val="107000"/>
              </a:lnSpc>
              <a:spcBef>
                <a:spcPts val="0"/>
              </a:spcBef>
              <a:spcAft>
                <a:spcPts val="600"/>
              </a:spcAft>
              <a:buClr>
                <a:srgbClr val="003767"/>
              </a:buClr>
            </a:pPr>
            <a:r>
              <a:rPr lang="en-AU" sz="1600" i="1" dirty="0">
                <a:solidFill>
                  <a:srgbClr val="0A214D"/>
                </a:solidFill>
                <a:latin typeface="Arial" panose="020B0604020202020204" pitchFamily="34" charset="0"/>
                <a:ea typeface="Calibri" panose="020F0502020204030204" pitchFamily="34" charset="0"/>
                <a:cs typeface="Arial" panose="020B0604020202020204" pitchFamily="34" charset="0"/>
              </a:rPr>
              <a:t>Catch-Up Learning</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 had a strong </a:t>
            </a: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completion rate</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 at </a:t>
            </a: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83%.</a:t>
            </a:r>
          </a:p>
          <a:p>
            <a:pPr>
              <a:lnSpc>
                <a:spcPct val="107000"/>
              </a:lnSpc>
              <a:spcBef>
                <a:spcPts val="0"/>
              </a:spcBef>
              <a:spcAft>
                <a:spcPts val="600"/>
              </a:spcAft>
              <a:buClr>
                <a:srgbClr val="003767"/>
              </a:buClr>
            </a:pP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88</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students participate</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d in 1 or more sessions but withdrew before completing the program. </a:t>
            </a:r>
          </a:p>
          <a:p>
            <a:pPr>
              <a:lnSpc>
                <a:spcPct val="107000"/>
              </a:lnSpc>
              <a:spcBef>
                <a:spcPts val="0"/>
              </a:spcBef>
              <a:spcAft>
                <a:spcPts val="1800"/>
              </a:spcAft>
              <a:buClr>
                <a:srgbClr val="003767"/>
              </a:buClr>
            </a:pP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Students withdrew across the 20 weeks of program, majority in the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early stages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of the program or following the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break over the Easter school holidays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a:t>
            </a:r>
          </a:p>
          <a:p>
            <a:pPr marL="0" indent="0">
              <a:lnSpc>
                <a:spcPct val="107000"/>
              </a:lnSpc>
              <a:spcBef>
                <a:spcPts val="0"/>
              </a:spcBef>
              <a:spcAft>
                <a:spcPts val="600"/>
              </a:spcAft>
              <a:buClr>
                <a:srgbClr val="003767"/>
              </a:buClr>
              <a:buNone/>
            </a:pPr>
            <a:r>
              <a:rPr lang="en-AU" b="1" dirty="0">
                <a:solidFill>
                  <a:srgbClr val="0A214D"/>
                </a:solidFill>
                <a:effectLst/>
                <a:latin typeface="Arial" panose="020B0604020202020204" pitchFamily="34" charset="0"/>
                <a:ea typeface="Calibri" panose="020F0502020204030204" pitchFamily="34" charset="0"/>
                <a:cs typeface="Arial" panose="020B0604020202020204" pitchFamily="34" charset="0"/>
              </a:rPr>
              <a:t>Reasons for withdrawing varied </a:t>
            </a:r>
            <a:r>
              <a:rPr lang="en-AU" dirty="0">
                <a:solidFill>
                  <a:srgbClr val="0A214D"/>
                </a:solidFill>
                <a:effectLst/>
                <a:latin typeface="Arial" panose="020B0604020202020204" pitchFamily="34" charset="0"/>
                <a:ea typeface="Calibri" panose="020F0502020204030204" pitchFamily="34" charset="0"/>
                <a:cs typeface="Arial" panose="020B0604020202020204" pitchFamily="34" charset="0"/>
              </a:rPr>
              <a:t>and included:</a:t>
            </a:r>
          </a:p>
          <a:p>
            <a:pPr marL="285750" indent="-285750">
              <a:spcBef>
                <a:spcPts val="0"/>
              </a:spcBef>
              <a:spcAft>
                <a:spcPts val="400"/>
              </a:spcAft>
              <a:buClr>
                <a:srgbClr val="003767"/>
              </a:buClr>
              <a:buFont typeface="Arial" panose="020B0604020202020204" pitchFamily="34" charset="0"/>
              <a:buChar cha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tudent was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not interested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in participating (47%)</a:t>
            </a: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600"/>
              </a:spcAft>
              <a:buClr>
                <a:srgbClr val="003767"/>
              </a:buClr>
              <a:buNone/>
            </a:pPr>
            <a:endParaRPr lang="en-AU"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Bef>
                <a:spcPts val="0"/>
              </a:spcBef>
              <a:spcAft>
                <a:spcPts val="600"/>
              </a:spcAft>
              <a:buClr>
                <a:srgbClr val="003767"/>
              </a:buClr>
              <a:buNone/>
            </a:pPr>
            <a:endParaRPr lang="en-AU" sz="14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400" dirty="0">
              <a:solidFill>
                <a:srgbClr val="0A214D"/>
              </a:solidFill>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10</a:t>
            </a:fld>
            <a:endParaRPr lang="en-AU"/>
          </a:p>
        </p:txBody>
      </p:sp>
      <p:pic>
        <p:nvPicPr>
          <p:cNvPr id="4" name="Picture 3" descr="A couple of women sitting at a table looking at a paper&#10;&#10;Description automatically generated with low confidence">
            <a:extLst>
              <a:ext uri="{FF2B5EF4-FFF2-40B4-BE49-F238E27FC236}">
                <a16:creationId xmlns:a16="http://schemas.microsoft.com/office/drawing/2014/main" id="{9626068B-FD4D-556F-FC5C-B2E845A49A10}"/>
              </a:ext>
            </a:extLst>
          </p:cNvPr>
          <p:cNvPicPr>
            <a:picLocks noChangeAspect="1"/>
          </p:cNvPicPr>
          <p:nvPr/>
        </p:nvPicPr>
        <p:blipFill>
          <a:blip r:embed="rId3"/>
          <a:stretch>
            <a:fillRect/>
          </a:stretch>
        </p:blipFill>
        <p:spPr>
          <a:xfrm>
            <a:off x="6422323" y="3088080"/>
            <a:ext cx="5504000" cy="3096000"/>
          </a:xfrm>
          <a:prstGeom prst="rect">
            <a:avLst/>
          </a:prstGeom>
        </p:spPr>
      </p:pic>
      <p:sp>
        <p:nvSpPr>
          <p:cNvPr id="7" name="TextBox 6">
            <a:extLst>
              <a:ext uri="{FF2B5EF4-FFF2-40B4-BE49-F238E27FC236}">
                <a16:creationId xmlns:a16="http://schemas.microsoft.com/office/drawing/2014/main" id="{6EC9F194-C645-0C8C-BD6E-2D1034FA24FA}"/>
              </a:ext>
            </a:extLst>
          </p:cNvPr>
          <p:cNvSpPr txBox="1"/>
          <p:nvPr/>
        </p:nvSpPr>
        <p:spPr>
          <a:xfrm>
            <a:off x="619123" y="3451500"/>
            <a:ext cx="5674997" cy="3282950"/>
          </a:xfrm>
          <a:prstGeom prst="rect">
            <a:avLst/>
          </a:prstGeom>
          <a:noFill/>
        </p:spPr>
        <p:txBody>
          <a:bodyPr wrap="square" rtlCol="0">
            <a:spAutoFit/>
          </a:bodyPr>
          <a:lstStyle/>
          <a:p>
            <a:pPr marL="285750" indent="-285750">
              <a:spcBef>
                <a:spcPts val="400"/>
              </a:spcBef>
              <a:buFont typeface="Arial" panose="020B0604020202020204" pitchFamily="34" charset="0"/>
              <a:buChar char="•"/>
            </a:pP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Loss of contact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with family (15%); return from Easter school holidays a particular challenge as families’ routines changed with start of new school term</a:t>
            </a:r>
          </a:p>
          <a:p>
            <a:pPr marL="285750" indent="-285750">
              <a:spcBef>
                <a:spcPts val="400"/>
              </a:spcBef>
              <a:buFont typeface="Arial" panose="020B0604020202020204" pitchFamily="34" charset="0"/>
              <a:buChar char="•"/>
            </a:pP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T</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echnology</a:t>
            </a: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 difficulties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especially internet connectivity (10%)</a:t>
            </a: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400"/>
              </a:spcBef>
              <a:buFont typeface="Arial" panose="020B0604020202020204" pitchFamily="34" charset="0"/>
              <a:buChar char="•"/>
            </a:pP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Number of sessions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overwhelming for student or family (9%)</a:t>
            </a: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marL="285750" indent="-285750">
              <a:spcBef>
                <a:spcPts val="400"/>
              </a:spcBef>
              <a:buFont typeface="Arial" panose="020B0604020202020204" pitchFamily="34" charset="0"/>
              <a:buChar char="•"/>
            </a:pP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H</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ealth</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issues of student or family member (7%)</a:t>
            </a:r>
          </a:p>
          <a:p>
            <a:pPr marL="285750" indent="-285750">
              <a:spcBef>
                <a:spcPts val="400"/>
              </a:spcBef>
              <a:buFont typeface="Arial" panose="020B0604020202020204" pitchFamily="34" charset="0"/>
              <a:buChar cha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mall number withdrew due to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change</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in parent/carer’s working hours, housing issues, or personal and family matters.</a:t>
            </a:r>
          </a:p>
          <a:p>
            <a:endParaRPr lang="en-AU" dirty="0"/>
          </a:p>
        </p:txBody>
      </p:sp>
    </p:spTree>
    <p:extLst>
      <p:ext uri="{BB962C8B-B14F-4D97-AF65-F5344CB8AC3E}">
        <p14:creationId xmlns:p14="http://schemas.microsoft.com/office/powerpoint/2010/main" val="1230384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sz="2400" dirty="0">
                <a:latin typeface="Poppins" panose="00000500000000000000" pitchFamily="2" charset="0"/>
              </a:rPr>
              <a:t>Program enablers</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19123" y="1364105"/>
            <a:ext cx="11193126" cy="5310295"/>
          </a:xfrm>
        </p:spPr>
        <p:txBody>
          <a:bodyPr/>
          <a:lstStyle/>
          <a:p>
            <a:pPr marL="0" lvl="0" indent="0">
              <a:lnSpc>
                <a:spcPct val="107000"/>
              </a:lnSpc>
              <a:buNone/>
            </a:pPr>
            <a:r>
              <a:rPr lang="en-AU" b="1" dirty="0">
                <a:solidFill>
                  <a:srgbClr val="0A214D"/>
                </a:solidFill>
                <a:effectLst/>
                <a:latin typeface="Arial" panose="020B0604020202020204" pitchFamily="34" charset="0"/>
                <a:ea typeface="Calibri" panose="020F0502020204030204" pitchFamily="34" charset="0"/>
                <a:cs typeface="Arial" panose="020B0604020202020204" pitchFamily="34" charset="0"/>
              </a:rPr>
              <a:t>Qualified and experienced teachers matched to students and providing one-on-one on-line tutoring in the home</a:t>
            </a:r>
          </a:p>
          <a:p>
            <a:pPr marL="0" marR="359410" indent="0">
              <a:lnSpc>
                <a:spcPct val="107000"/>
              </a:lnSpc>
              <a:spcAft>
                <a:spcPts val="800"/>
              </a:spcAft>
              <a:buNone/>
            </a:pP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Being a teacher, you understand…they had one on one with an adult that cared about them and that wanted to be there for them…</a:t>
            </a:r>
            <a:r>
              <a:rPr lang="en-AU" sz="1600"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Talk and grow and learn with them. </a:t>
            </a: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I think that’s quite special, especially for those </a:t>
            </a:r>
            <a:r>
              <a:rPr lang="en-AU" sz="1600"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kids that probably might not get that at school</a:t>
            </a: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…as much as they need it. </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[Tutor, Year 6 student]</a:t>
            </a:r>
          </a:p>
          <a:p>
            <a:pPr marL="0" marR="359410" indent="0">
              <a:lnSpc>
                <a:spcPct val="107000"/>
              </a:lnSpc>
              <a:spcAft>
                <a:spcPts val="0"/>
              </a:spcAft>
              <a:buNone/>
            </a:pPr>
            <a:endParaRPr lang="en-AU" sz="800"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a:p>
            <a:pPr marL="5029200" marR="359410" indent="0">
              <a:lnSpc>
                <a:spcPct val="107000"/>
              </a:lnSpc>
              <a:spcAft>
                <a:spcPts val="800"/>
              </a:spcAft>
              <a:buNone/>
            </a:pPr>
            <a:r>
              <a:rPr lang="en-AU" b="1" dirty="0">
                <a:solidFill>
                  <a:srgbClr val="0A214D"/>
                </a:solidFill>
                <a:effectLst/>
                <a:latin typeface="Arial" panose="020B0604020202020204" pitchFamily="34" charset="0"/>
                <a:ea typeface="Calibri" panose="020F0502020204030204" pitchFamily="34" charset="0"/>
                <a:cs typeface="Arial" panose="020B0604020202020204" pitchFamily="34" charset="0"/>
              </a:rPr>
              <a:t>Strong relationships between tutors, students and parents/carers</a:t>
            </a:r>
          </a:p>
          <a:p>
            <a:pPr marL="5029200" marR="359410" indent="0">
              <a:lnSpc>
                <a:spcPct val="107000"/>
              </a:lnSpc>
              <a:spcAft>
                <a:spcPts val="80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Oliver wasn’t focusing…all he wants to do is play his game…it was a struggle but we ended up getting there in the end.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His tutor [and I] we got our heads together</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…we thought okay well 15 minutes of the game and then while he was playing the game she’s got audio that she puts on for him. He sits there and listens and then at the end of that she asks him questions. So he’s got to try and multitask at the same time.</a:t>
            </a:r>
            <a:r>
              <a:rPr lang="en-AU" sz="1600" i="1" dirty="0">
                <a:solidFill>
                  <a:srgbClr val="0A214D"/>
                </a:solidFill>
                <a:latin typeface="Arial" panose="020B0604020202020204" pitchFamily="34" charset="0"/>
                <a:ea typeface="Calibri" panose="020F0502020204030204" pitchFamily="34" charset="0"/>
                <a:cs typeface="Arial" panose="020B0604020202020204" pitchFamily="34" charset="0"/>
              </a:rPr>
              <a:t>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[Parent/carer, Year 5 student]</a:t>
            </a:r>
          </a:p>
          <a:p>
            <a:pPr marL="0" lvl="0" indent="0">
              <a:lnSpc>
                <a:spcPct val="107000"/>
              </a:lnSpc>
              <a:buNone/>
            </a:pPr>
            <a:endPar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359410" indent="0">
              <a:lnSpc>
                <a:spcPct val="107000"/>
              </a:lnSpc>
              <a:spcAft>
                <a:spcPts val="800"/>
              </a:spcAft>
              <a:buNone/>
            </a:pPr>
            <a:endParaRPr lang="en-AU" sz="14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400" dirty="0">
              <a:solidFill>
                <a:srgbClr val="0A214D"/>
              </a:solidFill>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11</a:t>
            </a:fld>
            <a:endParaRPr lang="en-AU"/>
          </a:p>
        </p:txBody>
      </p:sp>
      <p:pic>
        <p:nvPicPr>
          <p:cNvPr id="9" name="Picture 8" descr="A person and a child looking at a computer&#10;&#10;Description automatically generated with low confidence">
            <a:extLst>
              <a:ext uri="{FF2B5EF4-FFF2-40B4-BE49-F238E27FC236}">
                <a16:creationId xmlns:a16="http://schemas.microsoft.com/office/drawing/2014/main" id="{20BA26E5-7693-D6CD-1641-5869B3A49612}"/>
              </a:ext>
            </a:extLst>
          </p:cNvPr>
          <p:cNvPicPr>
            <a:picLocks noChangeAspect="1"/>
          </p:cNvPicPr>
          <p:nvPr/>
        </p:nvPicPr>
        <p:blipFill>
          <a:blip r:embed="rId3"/>
          <a:stretch>
            <a:fillRect/>
          </a:stretch>
        </p:blipFill>
        <p:spPr>
          <a:xfrm>
            <a:off x="720525" y="3209507"/>
            <a:ext cx="4590000" cy="3060000"/>
          </a:xfrm>
          <a:prstGeom prst="rect">
            <a:avLst/>
          </a:prstGeom>
        </p:spPr>
      </p:pic>
    </p:spTree>
    <p:extLst>
      <p:ext uri="{BB962C8B-B14F-4D97-AF65-F5344CB8AC3E}">
        <p14:creationId xmlns:p14="http://schemas.microsoft.com/office/powerpoint/2010/main" val="72352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sz="2400" dirty="0">
                <a:latin typeface="Poppins" panose="00000500000000000000" pitchFamily="2" charset="0"/>
              </a:rPr>
              <a:t>Program enablers</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19123" y="1634400"/>
            <a:ext cx="7656197" cy="5040000"/>
          </a:xfrm>
        </p:spPr>
        <p:txBody>
          <a:bodyPr/>
          <a:lstStyle/>
          <a:p>
            <a:pPr marL="0" lvl="0" indent="0">
              <a:lnSpc>
                <a:spcPct val="107000"/>
              </a:lnSpc>
              <a:buNone/>
            </a:pPr>
            <a:r>
              <a:rPr lang="en-AU" b="1" dirty="0">
                <a:solidFill>
                  <a:srgbClr val="0A214D"/>
                </a:solidFill>
                <a:effectLst/>
                <a:latin typeface="Arial" panose="020B0604020202020204" pitchFamily="34" charset="0"/>
                <a:ea typeface="Calibri" panose="020F0502020204030204" pitchFamily="34" charset="0"/>
                <a:cs typeface="Arial" panose="020B0604020202020204" pitchFamily="34" charset="0"/>
              </a:rPr>
              <a:t>Aligning learning activities with students’ interests</a:t>
            </a:r>
          </a:p>
          <a:p>
            <a:pPr marL="0" marR="359410" indent="0">
              <a:lnSpc>
                <a:spcPct val="107000"/>
              </a:lnSpc>
              <a:spcAft>
                <a:spcPts val="0"/>
              </a:spcAft>
              <a:buNone/>
            </a:pP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I’d give them some </a:t>
            </a:r>
            <a:r>
              <a:rPr lang="en-AU" sz="1600"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agency</a:t>
            </a: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…[I would ask] ‘what would you like to do?’ Or if something had come up in conversation that session, ‘Should we maybe explore this next session? Would you be interested in it?’</a:t>
            </a:r>
            <a:r>
              <a:rPr lang="en-AU" sz="1600" i="1" dirty="0">
                <a:solidFill>
                  <a:srgbClr val="003767"/>
                </a:solidFill>
                <a:latin typeface="Arial" panose="020B0604020202020204" pitchFamily="34" charset="0"/>
                <a:ea typeface="Calibri" panose="020F0502020204030204" pitchFamily="34" charset="0"/>
                <a:cs typeface="Arial" panose="020B0604020202020204" pitchFamily="34" charset="0"/>
              </a:rPr>
              <a:t> </a:t>
            </a:r>
          </a:p>
          <a:p>
            <a:pPr marL="0" marR="359410" indent="0">
              <a:lnSpc>
                <a:spcPct val="107000"/>
              </a:lnSpc>
              <a:spcBef>
                <a:spcPts val="0"/>
              </a:spcBef>
              <a:spcAft>
                <a:spcPts val="800"/>
              </a:spcAft>
              <a:buNone/>
            </a:pP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[Tutor, Year 7 student]</a:t>
            </a:r>
          </a:p>
          <a:p>
            <a:pPr marL="0" lvl="0" indent="0">
              <a:lnSpc>
                <a:spcPct val="107000"/>
              </a:lnSpc>
              <a:spcAft>
                <a:spcPts val="800"/>
              </a:spcAft>
              <a:buNone/>
            </a:pPr>
            <a:endParaRPr lang="en-AU" sz="1600" dirty="0">
              <a:solidFill>
                <a:srgbClr val="003767"/>
              </a:solidFill>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r>
              <a:rPr lang="en-AU" b="1" dirty="0">
                <a:solidFill>
                  <a:srgbClr val="0A214D"/>
                </a:solidFill>
                <a:effectLst/>
                <a:latin typeface="Arial" panose="020B0604020202020204" pitchFamily="34" charset="0"/>
                <a:ea typeface="Calibri" panose="020F0502020204030204" pitchFamily="34" charset="0"/>
                <a:cs typeface="Arial" panose="020B0604020202020204" pitchFamily="34" charset="0"/>
              </a:rPr>
              <a:t>Sessions tailored to the student, supported by a wide variety of resources</a:t>
            </a:r>
          </a:p>
          <a:p>
            <a:pPr marL="0" marR="359410" indent="0">
              <a:lnSpc>
                <a:spcPct val="107000"/>
              </a:lnSpc>
              <a:spcAft>
                <a:spcPts val="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You were allowed to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build those relationships</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 It wasn’t just an hour of hard core, ‘here’s the maths lesson let’s get stuck into it’…</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you could change it depending on [the students’ needs]…</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it was the ability to pick up on kids when they come in, if they’re tired or if they’re exhausted… </a:t>
            </a:r>
          </a:p>
          <a:p>
            <a:pPr marL="0" marR="359410" indent="0">
              <a:lnSpc>
                <a:spcPct val="107000"/>
              </a:lnSpc>
              <a:spcBef>
                <a:spcPts val="0"/>
              </a:spcBef>
              <a:spcAft>
                <a:spcPts val="800"/>
              </a:spcAft>
              <a:buNone/>
            </a:pP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[Tutor, Year 5 student]</a:t>
            </a:r>
          </a:p>
          <a:p>
            <a:pPr marL="0" marR="359410" indent="0">
              <a:lnSpc>
                <a:spcPct val="107000"/>
              </a:lnSpc>
              <a:spcAft>
                <a:spcPts val="800"/>
              </a:spcAft>
              <a:buNone/>
            </a:pPr>
            <a:endPar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a:p>
            <a:pPr marL="0" marR="359410" indent="0">
              <a:lnSpc>
                <a:spcPct val="107000"/>
              </a:lnSpc>
              <a:spcAft>
                <a:spcPts val="800"/>
              </a:spcAft>
              <a:buNone/>
            </a:pPr>
            <a:endPar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marL="0" lvl="0" indent="0">
              <a:lnSpc>
                <a:spcPct val="107000"/>
              </a:lnSpc>
              <a:spcAft>
                <a:spcPts val="800"/>
              </a:spcAft>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359410" indent="0">
              <a:lnSpc>
                <a:spcPct val="107000"/>
              </a:lnSpc>
              <a:spcAft>
                <a:spcPts val="800"/>
              </a:spcAft>
              <a:buNone/>
            </a:pPr>
            <a:endParaRPr lang="en-AU" sz="14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400" dirty="0">
              <a:solidFill>
                <a:srgbClr val="0A214D"/>
              </a:solidFill>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12</a:t>
            </a:fld>
            <a:endParaRPr lang="en-AU"/>
          </a:p>
        </p:txBody>
      </p:sp>
      <p:pic>
        <p:nvPicPr>
          <p:cNvPr id="8" name="Picture 7">
            <a:extLst>
              <a:ext uri="{FF2B5EF4-FFF2-40B4-BE49-F238E27FC236}">
                <a16:creationId xmlns:a16="http://schemas.microsoft.com/office/drawing/2014/main" id="{0FA13CF2-EE89-5DF2-A8D2-37197096E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175" y="1634400"/>
            <a:ext cx="3220274" cy="4824000"/>
          </a:xfrm>
          <a:prstGeom prst="rect">
            <a:avLst/>
          </a:prstGeom>
        </p:spPr>
      </p:pic>
    </p:spTree>
    <p:extLst>
      <p:ext uri="{BB962C8B-B14F-4D97-AF65-F5344CB8AC3E}">
        <p14:creationId xmlns:p14="http://schemas.microsoft.com/office/powerpoint/2010/main" val="747598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sz="2400" dirty="0">
                <a:latin typeface="Poppins" panose="00000500000000000000" pitchFamily="2" charset="0"/>
              </a:rPr>
              <a:t>Program challenges</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19123" y="1264920"/>
            <a:ext cx="10837969" cy="5409480"/>
          </a:xfrm>
        </p:spPr>
        <p:txBody>
          <a:bodyPr/>
          <a:lstStyle/>
          <a:p>
            <a:pPr marL="0" indent="0">
              <a:lnSpc>
                <a:spcPct val="107000"/>
              </a:lnSpc>
              <a:spcAft>
                <a:spcPts val="0"/>
              </a:spcAft>
              <a:buNone/>
            </a:pPr>
            <a:r>
              <a:rPr lang="en-AU" b="1" dirty="0">
                <a:solidFill>
                  <a:srgbClr val="0A214D"/>
                </a:solidFill>
                <a:latin typeface="Arial" panose="020B0604020202020204" pitchFamily="34" charset="0"/>
                <a:ea typeface="Calibri" panose="020F0502020204030204" pitchFamily="34" charset="0"/>
                <a:cs typeface="Arial" panose="020B0604020202020204" pitchFamily="34" charset="0"/>
              </a:rPr>
              <a:t>Technology</a:t>
            </a:r>
          </a:p>
          <a:p>
            <a:pPr>
              <a:lnSpc>
                <a:spcPct val="107000"/>
              </a:lnSpc>
              <a:spcAft>
                <a:spcPts val="0"/>
              </a:spcAft>
              <a:buClr>
                <a:srgbClr val="003767"/>
              </a:buClr>
            </a:pP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Strategies in place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to limit the impact of technology challenges</a:t>
            </a:r>
          </a:p>
          <a:p>
            <a:pPr>
              <a:lnSpc>
                <a:spcPct val="107000"/>
              </a:lnSpc>
              <a:spcAft>
                <a:spcPts val="0"/>
              </a:spcAft>
              <a:buClr>
                <a:srgbClr val="003767"/>
              </a:buCl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R</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emained an issue for some students, contributing to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lower attendance</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students being less likely to make above expected progress and some students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leaving the program</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a:t>
            </a:r>
          </a:p>
          <a:p>
            <a:pPr>
              <a:lnSpc>
                <a:spcPct val="107000"/>
              </a:lnSpc>
              <a:spcAft>
                <a:spcPts val="0"/>
              </a:spcAft>
              <a:buClr>
                <a:srgbClr val="003767"/>
              </a:buClr>
            </a:pP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0"/>
              </a:spcAft>
              <a:buClr>
                <a:srgbClr val="003767"/>
              </a:buClr>
            </a:pPr>
            <a:endParaRPr lang="en-AU" sz="1600"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marL="274638" indent="0">
              <a:lnSpc>
                <a:spcPct val="107000"/>
              </a:lnSpc>
              <a:spcAft>
                <a:spcPts val="0"/>
              </a:spcAft>
              <a:buNone/>
            </a:pP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health/disability issue </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and challenges of </a:t>
            </a: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fitting tutoring in </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around other student/family activities.</a:t>
            </a:r>
            <a:endParaRPr lang="en-AU" b="1" dirty="0">
              <a:solidFill>
                <a:srgbClr val="0A214D"/>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I wonder if two sessions per week and over three school terms would be better?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Three sessions seems a lot </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on top of a normal school week and social/sporting commitments, students get tired.</a:t>
            </a:r>
            <a:r>
              <a:rPr lang="en-AU" sz="1600" i="1" dirty="0">
                <a:solidFill>
                  <a:srgbClr val="0A214D"/>
                </a:solidFill>
                <a:latin typeface="Arial" panose="020B0604020202020204" pitchFamily="34" charset="0"/>
                <a:ea typeface="Calibri" panose="020F0502020204030204" pitchFamily="34" charset="0"/>
                <a:cs typeface="Arial" panose="020B0604020202020204" pitchFamily="34" charset="0"/>
              </a:rPr>
              <a:t>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[Tutor, Year 4 student]</a:t>
            </a:r>
          </a:p>
          <a:p>
            <a:pPr marL="0" lvl="0" indent="0">
              <a:lnSpc>
                <a:spcPct val="107000"/>
              </a:lnSpc>
              <a:spcAft>
                <a:spcPts val="800"/>
              </a:spcAft>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359410" indent="0">
              <a:lnSpc>
                <a:spcPct val="107000"/>
              </a:lnSpc>
              <a:spcAft>
                <a:spcPts val="800"/>
              </a:spcAft>
              <a:buNone/>
            </a:pPr>
            <a:endParaRPr lang="en-AU" sz="14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400" dirty="0">
              <a:solidFill>
                <a:srgbClr val="0A214D"/>
              </a:solidFill>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13</a:t>
            </a:fld>
            <a:endParaRPr lang="en-AU"/>
          </a:p>
        </p:txBody>
      </p:sp>
      <p:sp>
        <p:nvSpPr>
          <p:cNvPr id="7" name="TextBox 6">
            <a:extLst>
              <a:ext uri="{FF2B5EF4-FFF2-40B4-BE49-F238E27FC236}">
                <a16:creationId xmlns:a16="http://schemas.microsoft.com/office/drawing/2014/main" id="{41475667-6DD7-4406-901A-13C1F8DC0A5D}"/>
              </a:ext>
            </a:extLst>
          </p:cNvPr>
          <p:cNvSpPr txBox="1"/>
          <p:nvPr/>
        </p:nvSpPr>
        <p:spPr>
          <a:xfrm>
            <a:off x="619123" y="2615443"/>
            <a:ext cx="6909437" cy="3489289"/>
          </a:xfrm>
          <a:prstGeom prst="rect">
            <a:avLst/>
          </a:prstGeom>
          <a:noFill/>
        </p:spPr>
        <p:txBody>
          <a:bodyPr wrap="square" rtlCol="0">
            <a:spAutoFit/>
          </a:bodyPr>
          <a:lstStyle/>
          <a:p>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Sometimes it would connect and then…not even 20 minutes into the lesson and it would just disconnect…So there was a couple of times therefore Oliver and the tutor had to </a:t>
            </a:r>
            <a:r>
              <a:rPr lang="en-AU" sz="1600"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constantly keep connecting</a:t>
            </a:r>
            <a:r>
              <a:rPr lang="en-AU" sz="1600" i="1" dirty="0">
                <a:solidFill>
                  <a:srgbClr val="003767"/>
                </a:solidFill>
                <a:effectLst/>
                <a:latin typeface="Arial" panose="020B0604020202020204" pitchFamily="34" charset="0"/>
                <a:ea typeface="Calibri" panose="020F0502020204030204" pitchFamily="34" charset="0"/>
                <a:cs typeface="Arial" panose="020B0604020202020204" pitchFamily="34" charset="0"/>
              </a:rPr>
              <a:t>. </a:t>
            </a:r>
            <a:r>
              <a:rPr lang="en-AU" sz="1600" i="1" dirty="0">
                <a:solidFill>
                  <a:srgbClr val="003767"/>
                </a:solidFill>
                <a:latin typeface="Arial" panose="020B0604020202020204" pitchFamily="34" charset="0"/>
                <a:ea typeface="Calibri" panose="020F0502020204030204" pitchFamily="34" charset="0"/>
                <a:cs typeface="Arial" panose="020B0604020202020204" pitchFamily="34" charset="0"/>
              </a:rPr>
              <a:t> </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[Parent/carer, Year 5 student]</a:t>
            </a:r>
          </a:p>
          <a:p>
            <a:pPr>
              <a:spcAft>
                <a:spcPts val="1200"/>
              </a:spcAft>
            </a:pPr>
            <a:endParaRPr lang="en-AU" dirty="0">
              <a:solidFill>
                <a:srgbClr val="003767"/>
              </a:solidFill>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spcAft>
                <a:spcPts val="600"/>
              </a:spcAft>
              <a:buNone/>
            </a:pPr>
            <a:r>
              <a:rPr lang="en-AU" b="1" dirty="0">
                <a:solidFill>
                  <a:srgbClr val="0A214D"/>
                </a:solidFill>
                <a:latin typeface="Arial" panose="020B0604020202020204" pitchFamily="34" charset="0"/>
                <a:ea typeface="Calibri" panose="020F0502020204030204" pitchFamily="34" charset="0"/>
                <a:cs typeface="Arial" panose="020B0604020202020204" pitchFamily="34" charset="0"/>
              </a:rPr>
              <a:t>Program intensity and timing  </a:t>
            </a:r>
          </a:p>
          <a:p>
            <a:pPr marL="285750" indent="-285750">
              <a:lnSpc>
                <a:spcPct val="107000"/>
              </a:lnSpc>
              <a:spcAft>
                <a:spcPts val="0"/>
              </a:spcAft>
              <a:buFont typeface="Arial" panose="020B0604020202020204" pitchFamily="34" charset="0"/>
              <a:buChar cha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High average attendance across all groups of students suggests this </a:t>
            </a:r>
            <a:r>
              <a:rPr lang="en-AU" sz="1600" b="1" dirty="0">
                <a:solidFill>
                  <a:srgbClr val="0A214D"/>
                </a:solidFill>
                <a:latin typeface="Arial" panose="020B0604020202020204" pitchFamily="34" charset="0"/>
                <a:ea typeface="Calibri" panose="020F0502020204030204" pitchFamily="34" charset="0"/>
                <a:cs typeface="Arial" panose="020B0604020202020204" pitchFamily="34" charset="0"/>
              </a:rPr>
              <a:t>wasn’t a major issue for most</a:t>
            </a: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a:t>
            </a:r>
          </a:p>
          <a:p>
            <a:pPr marL="285750" indent="-285750">
              <a:lnSpc>
                <a:spcPct val="107000"/>
              </a:lnSpc>
              <a:buFont typeface="Arial" panose="020B0604020202020204" pitchFamily="34" charset="0"/>
              <a:buChar cha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Small number of tutors and a parent/carer raised concerns about the number of sessions per week, especially for students with a</a:t>
            </a:r>
          </a:p>
          <a:p>
            <a:pPr marL="274638"/>
            <a:br>
              <a:rPr lang="en-AU" sz="1800" dirty="0">
                <a:solidFill>
                  <a:srgbClr val="003767"/>
                </a:solidFill>
                <a:effectLst/>
                <a:latin typeface="Arial" panose="020B0604020202020204" pitchFamily="34" charset="0"/>
                <a:ea typeface="Calibri" panose="020F0502020204030204" pitchFamily="34" charset="0"/>
                <a:cs typeface="Arial" panose="020B0604020202020204" pitchFamily="34" charset="0"/>
              </a:rPr>
            </a:br>
            <a:endParaRPr lang="en-AU" dirty="0"/>
          </a:p>
        </p:txBody>
      </p:sp>
      <p:pic>
        <p:nvPicPr>
          <p:cNvPr id="9" name="Picture 8">
            <a:extLst>
              <a:ext uri="{FF2B5EF4-FFF2-40B4-BE49-F238E27FC236}">
                <a16:creationId xmlns:a16="http://schemas.microsoft.com/office/drawing/2014/main" id="{47573754-572B-FFF9-614D-F6BCF6C052B9}"/>
              </a:ext>
            </a:extLst>
          </p:cNvPr>
          <p:cNvPicPr>
            <a:picLocks noChangeAspect="1"/>
          </p:cNvPicPr>
          <p:nvPr/>
        </p:nvPicPr>
        <p:blipFill>
          <a:blip r:embed="rId3"/>
          <a:stretch>
            <a:fillRect/>
          </a:stretch>
        </p:blipFill>
        <p:spPr>
          <a:xfrm>
            <a:off x="7522877" y="2592223"/>
            <a:ext cx="4050000" cy="2700000"/>
          </a:xfrm>
          <a:prstGeom prst="rect">
            <a:avLst/>
          </a:prstGeom>
        </p:spPr>
      </p:pic>
    </p:spTree>
    <p:extLst>
      <p:ext uri="{BB962C8B-B14F-4D97-AF65-F5344CB8AC3E}">
        <p14:creationId xmlns:p14="http://schemas.microsoft.com/office/powerpoint/2010/main" val="4053089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dirty="0">
                <a:latin typeface="Poppins" panose="00000500000000000000" pitchFamily="2" charset="0"/>
              </a:rPr>
              <a:t>Nia, Year 8 student</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58813" y="1402080"/>
            <a:ext cx="11351677" cy="5136832"/>
          </a:xfrm>
        </p:spPr>
        <p:txBody>
          <a:bodyPr/>
          <a:lstStyle/>
          <a:p>
            <a:pPr marL="0" indent="0">
              <a:lnSpc>
                <a:spcPct val="107000"/>
              </a:lnSpc>
              <a:spcAft>
                <a:spcPts val="800"/>
              </a:spcAft>
              <a:buNone/>
            </a:pP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Nia</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lives with her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grandmother Toni</a:t>
            </a:r>
            <a:r>
              <a:rPr lang="en-AU" b="1" dirty="0">
                <a:solidFill>
                  <a:srgbClr val="003767"/>
                </a:solidFill>
                <a:latin typeface="Arial" panose="020B0604020202020204" pitchFamily="34" charset="0"/>
                <a:ea typeface="Calibri" panose="020F0502020204030204" pitchFamily="34" charset="0"/>
                <a:cs typeface="Arial" panose="020B0604020202020204" pitchFamily="34" charset="0"/>
              </a:rPr>
              <a:t>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and had recently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been diagnosed with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dyslexia</a:t>
            </a:r>
            <a:r>
              <a:rPr lang="en-AU" b="1" dirty="0">
                <a:solidFill>
                  <a:srgbClr val="003767"/>
                </a:solidFill>
                <a:latin typeface="Arial" panose="020B0604020202020204" pitchFamily="34" charset="0"/>
                <a:ea typeface="Calibri" panose="020F0502020204030204" pitchFamily="34" charset="0"/>
                <a:cs typeface="Arial" panose="020B0604020202020204" pitchFamily="34" charset="0"/>
              </a:rPr>
              <a:t>.</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She was ‘</a:t>
            </a:r>
            <a:r>
              <a:rPr lang="en-AU"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dead against participating</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in CUL so Toni bought her a laptop on a payment plan as a ‘bribe’ and after the second week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of tutoring</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Nia said to her grandmother, ‘</a:t>
            </a:r>
            <a:r>
              <a:rPr lang="en-AU" b="1" i="1" dirty="0">
                <a:solidFill>
                  <a:srgbClr val="003767"/>
                </a:solidFill>
                <a:latin typeface="Arial" panose="020B0604020202020204" pitchFamily="34" charset="0"/>
                <a:ea typeface="Calibri" panose="020F0502020204030204" pitchFamily="34" charset="0"/>
                <a:cs typeface="Arial" panose="020B0604020202020204" pitchFamily="34" charset="0"/>
              </a:rPr>
              <a:t>T</a:t>
            </a:r>
            <a:r>
              <a:rPr lang="en-AU"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his is my year</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a:t>
            </a:r>
            <a:r>
              <a:rPr lang="en-AU" b="1" i="1" dirty="0">
                <a:solidFill>
                  <a:srgbClr val="003767"/>
                </a:solidFill>
                <a:latin typeface="Arial" panose="020B0604020202020204" pitchFamily="34" charset="0"/>
                <a:ea typeface="Calibri" panose="020F0502020204030204" pitchFamily="34" charset="0"/>
                <a:cs typeface="Arial" panose="020B0604020202020204" pitchFamily="34" charset="0"/>
              </a:rPr>
              <a:t> I’m going to do it, I’m going to catch up</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Toni said ‘</a:t>
            </a:r>
            <a:r>
              <a:rPr lang="en-AU" i="1" dirty="0">
                <a:solidFill>
                  <a:srgbClr val="003767"/>
                </a:solidFill>
                <a:effectLst/>
                <a:latin typeface="Arial" panose="020B0604020202020204" pitchFamily="34" charset="0"/>
                <a:ea typeface="Calibri" panose="020F0502020204030204" pitchFamily="34" charset="0"/>
                <a:cs typeface="Arial" panose="020B0604020202020204" pitchFamily="34" charset="0"/>
              </a:rPr>
              <a:t>Nia</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a:t>
            </a:r>
            <a:r>
              <a:rPr lang="en-AU" i="1" dirty="0">
                <a:solidFill>
                  <a:srgbClr val="003767"/>
                </a:solidFill>
                <a:effectLst/>
                <a:latin typeface="Arial" panose="020B0604020202020204" pitchFamily="34" charset="0"/>
                <a:ea typeface="Calibri" panose="020F0502020204030204" pitchFamily="34" charset="0"/>
                <a:cs typeface="Arial" panose="020B0604020202020204" pitchFamily="34" charset="0"/>
              </a:rPr>
              <a:t>had </a:t>
            </a:r>
            <a:r>
              <a:rPr lang="en-AU"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never been that positive</a:t>
            </a:r>
            <a:r>
              <a:rPr lang="en-AU" i="1" dirty="0">
                <a:solidFill>
                  <a:srgbClr val="003767"/>
                </a:solidFill>
                <a:effectLst/>
                <a:latin typeface="Arial" panose="020B0604020202020204" pitchFamily="34" charset="0"/>
                <a:ea typeface="Calibri" panose="020F0502020204030204" pitchFamily="34" charset="0"/>
                <a:cs typeface="Arial" panose="020B0604020202020204" pitchFamily="34" charset="0"/>
              </a:rPr>
              <a:t> about school before. She’s put her heart into it’.  </a:t>
            </a:r>
          </a:p>
          <a:p>
            <a:pPr marL="0" indent="0">
              <a:lnSpc>
                <a:spcPct val="107000"/>
              </a:lnSpc>
              <a:spcAft>
                <a:spcPts val="0"/>
              </a:spcAft>
              <a:buNone/>
            </a:pPr>
            <a:endParaRPr lang="en-AU" sz="800"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a:p>
            <a:pPr marL="5105400" indent="0">
              <a:lnSpc>
                <a:spcPct val="107000"/>
              </a:lnSpc>
              <a:spcAft>
                <a:spcPts val="800"/>
              </a:spcAft>
              <a:buNone/>
            </a:pP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The tutor taught Nia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how to learn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and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ask questions</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She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found out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Nia</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 was interested in </a:t>
            </a:r>
            <a:r>
              <a:rPr lang="en-AU" b="1" dirty="0">
                <a:solidFill>
                  <a:srgbClr val="003767"/>
                </a:solidFill>
                <a:latin typeface="Arial" panose="020B0604020202020204" pitchFamily="34" charset="0"/>
                <a:ea typeface="Calibri" panose="020F0502020204030204" pitchFamily="34" charset="0"/>
                <a:cs typeface="Arial" panose="020B0604020202020204" pitchFamily="34" charset="0"/>
              </a:rPr>
              <a:t>‘chooks’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and they created a book about ‘chooks’ together.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In Toni’s words, the tutor was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‘unbelievable.’ </a:t>
            </a:r>
          </a:p>
          <a:p>
            <a:pPr marL="5105400" indent="0">
              <a:lnSpc>
                <a:spcPct val="107000"/>
              </a:lnSpc>
              <a:spcAft>
                <a:spcPts val="0"/>
              </a:spcAft>
              <a:buNone/>
            </a:pPr>
            <a:endParaRPr lang="en-AU" sz="800" b="1"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a:p>
            <a:pPr marL="5105400" indent="0">
              <a:lnSpc>
                <a:spcPct val="107000"/>
              </a:lnSpc>
              <a:spcAft>
                <a:spcPts val="800"/>
              </a:spcAft>
              <a:buNone/>
            </a:pP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a:t>
            </a:r>
            <a:r>
              <a:rPr lang="en-AU" i="1" dirty="0">
                <a:solidFill>
                  <a:srgbClr val="003767"/>
                </a:solidFill>
                <a:effectLst/>
                <a:latin typeface="Arial" panose="020B0604020202020204" pitchFamily="34" charset="0"/>
                <a:ea typeface="Calibri" panose="020F0502020204030204" pitchFamily="34" charset="0"/>
                <a:cs typeface="Arial" panose="020B0604020202020204" pitchFamily="34" charset="0"/>
              </a:rPr>
              <a:t>Nia</a:t>
            </a:r>
            <a:r>
              <a:rPr lang="en-AU" i="1" dirty="0">
                <a:solidFill>
                  <a:srgbClr val="003767"/>
                </a:solidFill>
                <a:latin typeface="Arial" panose="020B0604020202020204" pitchFamily="34" charset="0"/>
                <a:ea typeface="Calibri" panose="020F0502020204030204" pitchFamily="34" charset="0"/>
                <a:cs typeface="Arial" panose="020B0604020202020204" pitchFamily="34" charset="0"/>
              </a:rPr>
              <a:t>’s learnt that </a:t>
            </a:r>
            <a:r>
              <a:rPr lang="en-AU" b="1" i="1" dirty="0">
                <a:solidFill>
                  <a:srgbClr val="003767"/>
                </a:solidFill>
                <a:latin typeface="Arial" panose="020B0604020202020204" pitchFamily="34" charset="0"/>
                <a:ea typeface="Calibri" panose="020F0502020204030204" pitchFamily="34" charset="0"/>
                <a:cs typeface="Arial" panose="020B0604020202020204" pitchFamily="34" charset="0"/>
              </a:rPr>
              <a:t>no question’s a silly question</a:t>
            </a:r>
            <a:r>
              <a:rPr lang="en-AU" i="1" dirty="0">
                <a:solidFill>
                  <a:srgbClr val="003767"/>
                </a:solidFill>
                <a:latin typeface="Arial" panose="020B0604020202020204" pitchFamily="34" charset="0"/>
                <a:ea typeface="Calibri" panose="020F0502020204030204" pitchFamily="34" charset="0"/>
                <a:cs typeface="Arial" panose="020B0604020202020204" pitchFamily="34" charset="0"/>
              </a:rPr>
              <a:t>. If she wants to ask somebody something now she’ll ask”.</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Nia is more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confident</a:t>
            </a:r>
            <a:r>
              <a:rPr lang="en-AU" b="1" dirty="0">
                <a:solidFill>
                  <a:srgbClr val="003767"/>
                </a:solidFill>
                <a:latin typeface="Arial" panose="020B0604020202020204" pitchFamily="34" charset="0"/>
                <a:ea typeface="Calibri" panose="020F0502020204030204" pitchFamily="34" charset="0"/>
                <a:cs typeface="Arial" panose="020B0604020202020204" pitchFamily="34" charset="0"/>
              </a:rPr>
              <a:t>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and Toni</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believes CUL has made a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a:t>
            </a:r>
            <a:r>
              <a:rPr lang="en-AU" b="1" i="1" dirty="0">
                <a:solidFill>
                  <a:srgbClr val="003767"/>
                </a:solidFill>
                <a:effectLst/>
                <a:latin typeface="Arial" panose="020B0604020202020204" pitchFamily="34" charset="0"/>
                <a:ea typeface="Calibri" panose="020F0502020204030204" pitchFamily="34" charset="0"/>
                <a:cs typeface="Arial" panose="020B0604020202020204" pitchFamily="34" charset="0"/>
              </a:rPr>
              <a:t>hell of a difference</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 to </a:t>
            </a:r>
            <a:r>
              <a:rPr lang="en-AU" dirty="0">
                <a:solidFill>
                  <a:srgbClr val="003767"/>
                </a:solidFill>
                <a:latin typeface="Arial" panose="020B0604020202020204" pitchFamily="34" charset="0"/>
                <a:ea typeface="Calibri" panose="020F0502020204030204" pitchFamily="34" charset="0"/>
                <a:cs typeface="Arial" panose="020B0604020202020204" pitchFamily="34" charset="0"/>
              </a:rPr>
              <a:t>Nia</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’s </a:t>
            </a:r>
            <a:r>
              <a:rPr lang="en-AU" b="1" dirty="0">
                <a:solidFill>
                  <a:srgbClr val="003767"/>
                </a:solidFill>
                <a:effectLst/>
                <a:latin typeface="Arial" panose="020B0604020202020204" pitchFamily="34" charset="0"/>
                <a:ea typeface="Calibri" panose="020F0502020204030204" pitchFamily="34" charset="0"/>
                <a:cs typeface="Arial" panose="020B0604020202020204" pitchFamily="34" charset="0"/>
              </a:rPr>
              <a:t>self esteem </a:t>
            </a:r>
            <a:r>
              <a:rPr lang="en-AU" dirty="0">
                <a:solidFill>
                  <a:srgbClr val="003767"/>
                </a:solidFill>
                <a:effectLst/>
                <a:latin typeface="Arial" panose="020B0604020202020204" pitchFamily="34" charset="0"/>
                <a:ea typeface="Calibri" panose="020F0502020204030204" pitchFamily="34" charset="0"/>
                <a:cs typeface="Arial" panose="020B0604020202020204" pitchFamily="34" charset="0"/>
              </a:rPr>
              <a:t>and belief in herself. </a:t>
            </a:r>
          </a:p>
          <a:p>
            <a:pPr marL="0" indent="0">
              <a:buNone/>
            </a:pPr>
            <a:r>
              <a:rPr lang="en-AU"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AU" sz="1400"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The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14</a:t>
            </a:fld>
            <a:endParaRPr lang="en-AU"/>
          </a:p>
        </p:txBody>
      </p:sp>
      <p:pic>
        <p:nvPicPr>
          <p:cNvPr id="4" name="Picture Placeholder 6">
            <a:extLst>
              <a:ext uri="{FF2B5EF4-FFF2-40B4-BE49-F238E27FC236}">
                <a16:creationId xmlns:a16="http://schemas.microsoft.com/office/drawing/2014/main" id="{BFA0850B-D4A3-0CD2-2E1B-7D827CF5C2CE}"/>
              </a:ext>
            </a:extLst>
          </p:cNvPr>
          <p:cNvPicPr>
            <a:picLocks noChangeAspect="1"/>
          </p:cNvPicPr>
          <p:nvPr/>
        </p:nvPicPr>
        <p:blipFill>
          <a:blip r:embed="rId3">
            <a:extLst>
              <a:ext uri="{28A0092B-C50C-407E-A947-70E740481C1C}">
                <a14:useLocalDpi xmlns:a14="http://schemas.microsoft.com/office/drawing/2010/main" val="0"/>
              </a:ext>
            </a:extLst>
          </a:blip>
          <a:srcRect t="20787" b="20787"/>
          <a:stretch>
            <a:fillRect/>
          </a:stretch>
        </p:blipFill>
        <p:spPr>
          <a:xfrm>
            <a:off x="770432" y="2795720"/>
            <a:ext cx="4675129" cy="3600000"/>
          </a:xfrm>
          <a:prstGeom prst="round2DiagRect">
            <a:avLst>
              <a:gd name="adj1" fmla="val 4857"/>
              <a:gd name="adj2" fmla="val 0"/>
            </a:avLst>
          </a:prstGeom>
        </p:spPr>
      </p:pic>
    </p:spTree>
    <p:extLst>
      <p:ext uri="{BB962C8B-B14F-4D97-AF65-F5344CB8AC3E}">
        <p14:creationId xmlns:p14="http://schemas.microsoft.com/office/powerpoint/2010/main" val="282127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dirty="0">
                <a:latin typeface="Poppins" panose="00000500000000000000" pitchFamily="2" charset="0"/>
              </a:rPr>
              <a:t>Learnings for addressing inequality at scale</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58813" y="1372760"/>
            <a:ext cx="10498441" cy="5166152"/>
          </a:xfrm>
        </p:spPr>
        <p:txBody>
          <a:bodyPr/>
          <a:lstStyle/>
          <a:p>
            <a:pPr>
              <a:lnSpc>
                <a:spcPct val="107000"/>
              </a:lnSpc>
              <a:spcBef>
                <a:spcPts val="0"/>
              </a:spcBef>
              <a:spcAft>
                <a:spcPts val="0"/>
              </a:spcAft>
              <a:buClr>
                <a:srgbClr val="003767"/>
              </a:buClr>
            </a:pPr>
            <a:endParaRPr lang="en-AU" sz="800" dirty="0">
              <a:solidFill>
                <a:srgbClr val="003767"/>
              </a:solidFill>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buClr>
                <a:srgbClr val="003767"/>
              </a:buClr>
            </a:pP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The 2</a:t>
            </a:r>
            <a:r>
              <a:rPr lang="en-AU" sz="1600" baseline="30000" dirty="0">
                <a:solidFill>
                  <a:srgbClr val="003767"/>
                </a:solidFill>
                <a:latin typeface="Arial" panose="020B0604020202020204" pitchFamily="34" charset="0"/>
                <a:ea typeface="Calibri" panose="020F0502020204030204" pitchFamily="34" charset="0"/>
                <a:cs typeface="Arial" panose="020B0604020202020204" pitchFamily="34" charset="0"/>
              </a:rPr>
              <a:t>nd</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 trial of </a:t>
            </a:r>
            <a:r>
              <a:rPr lang="en-AU" sz="1600" i="1" dirty="0">
                <a:solidFill>
                  <a:srgbClr val="003767"/>
                </a:solidFill>
                <a:latin typeface="Arial" panose="020B0604020202020204" pitchFamily="34" charset="0"/>
                <a:ea typeface="Calibri" panose="020F0502020204030204" pitchFamily="34" charset="0"/>
                <a:cs typeface="Arial" panose="020B0604020202020204" pitchFamily="34" charset="0"/>
              </a:rPr>
              <a:t>Catch-Up Learning </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leveraged the </a:t>
            </a:r>
            <a:r>
              <a:rPr lang="en-AU" sz="1600" b="1" dirty="0">
                <a:solidFill>
                  <a:srgbClr val="003767"/>
                </a:solidFill>
                <a:latin typeface="Arial" panose="020B0604020202020204" pitchFamily="34" charset="0"/>
                <a:ea typeface="Calibri" panose="020F0502020204030204" pitchFamily="34" charset="0"/>
                <a:cs typeface="Arial" panose="020B0604020202020204" pitchFamily="34" charset="0"/>
              </a:rPr>
              <a:t>learnings from the first small trial </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and </a:t>
            </a:r>
            <a:r>
              <a:rPr lang="en-AU" sz="1600" b="1" dirty="0">
                <a:solidFill>
                  <a:srgbClr val="003767"/>
                </a:solidFill>
                <a:latin typeface="Arial" panose="020B0604020202020204" pitchFamily="34" charset="0"/>
                <a:ea typeface="Calibri" panose="020F0502020204030204" pitchFamily="34" charset="0"/>
                <a:cs typeface="Arial" panose="020B0604020202020204" pitchFamily="34" charset="0"/>
              </a:rPr>
              <a:t>tested</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 whether the program can be implemented at a larger scale while maintaining positive results. The evaluation demonstrated the program </a:t>
            </a:r>
            <a:r>
              <a:rPr lang="en-AU" sz="1600" b="1" dirty="0">
                <a:solidFill>
                  <a:srgbClr val="003767"/>
                </a:solidFill>
                <a:latin typeface="Arial" panose="020B0604020202020204" pitchFamily="34" charset="0"/>
                <a:ea typeface="Calibri" panose="020F0502020204030204" pitchFamily="34" charset="0"/>
                <a:cs typeface="Arial" panose="020B0604020202020204" pitchFamily="34" charset="0"/>
              </a:rPr>
              <a:t>can be scaled </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and still</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engage </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students experiencing disadvantage who are struggling in numeracy and literacy, supporting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above expected gains</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in both areas.</a:t>
            </a:r>
          </a:p>
          <a:p>
            <a:pPr>
              <a:lnSpc>
                <a:spcPct val="107000"/>
              </a:lnSpc>
              <a:spcAft>
                <a:spcPts val="800"/>
              </a:spcAft>
            </a:pPr>
            <a:endParaRPr lang="en-AU" sz="15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The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15</a:t>
            </a:fld>
            <a:endParaRPr lang="en-AU"/>
          </a:p>
        </p:txBody>
      </p:sp>
      <p:pic>
        <p:nvPicPr>
          <p:cNvPr id="4" name="Picture Placeholder 7" descr="A child smiling for the camera&#10;&#10;Description automatically generated with low confidence">
            <a:extLst>
              <a:ext uri="{FF2B5EF4-FFF2-40B4-BE49-F238E27FC236}">
                <a16:creationId xmlns:a16="http://schemas.microsoft.com/office/drawing/2014/main" id="{E8AB8F5E-B6A5-B0DD-74C0-1F48412774F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8595" t="2112" r="13001"/>
          <a:stretch/>
        </p:blipFill>
        <p:spPr>
          <a:xfrm>
            <a:off x="8293448" y="2707200"/>
            <a:ext cx="3544150" cy="3960000"/>
          </a:xfrm>
        </p:spPr>
      </p:pic>
      <p:sp>
        <p:nvSpPr>
          <p:cNvPr id="7" name="TextBox 6">
            <a:extLst>
              <a:ext uri="{FF2B5EF4-FFF2-40B4-BE49-F238E27FC236}">
                <a16:creationId xmlns:a16="http://schemas.microsoft.com/office/drawing/2014/main" id="{61F98EF1-0FF8-1658-4B60-F6DA46853BA0}"/>
              </a:ext>
            </a:extLst>
          </p:cNvPr>
          <p:cNvSpPr txBox="1"/>
          <p:nvPr/>
        </p:nvSpPr>
        <p:spPr>
          <a:xfrm>
            <a:off x="649603" y="2804160"/>
            <a:ext cx="7107557" cy="3432991"/>
          </a:xfrm>
          <a:prstGeom prst="rect">
            <a:avLst/>
          </a:prstGeom>
          <a:noFill/>
        </p:spPr>
        <p:txBody>
          <a:bodyPr wrap="square" rtlCol="0">
            <a:spAutoFit/>
          </a:bodyPr>
          <a:lstStyle/>
          <a:p>
            <a:pPr marL="285750" indent="-285750">
              <a:lnSpc>
                <a:spcPct val="107000"/>
              </a:lnSpc>
              <a:spcAft>
                <a:spcPts val="1800"/>
              </a:spcAft>
              <a:buClr>
                <a:srgbClr val="003767"/>
              </a:buClr>
              <a:buFont typeface="Arial" panose="020B0604020202020204" pitchFamily="34" charset="0"/>
              <a:buChar char="•"/>
            </a:pP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The program</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contributes to increased student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confidence,</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commitment to </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and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love of learning.</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Students develop some of the other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foundations of learning</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that can contribute to their continued academic improvement.</a:t>
            </a:r>
          </a:p>
          <a:p>
            <a:pPr marL="285750" indent="-285750">
              <a:lnSpc>
                <a:spcPct val="107000"/>
              </a:lnSpc>
              <a:spcAft>
                <a:spcPts val="1800"/>
              </a:spcAft>
              <a:buClr>
                <a:srgbClr val="003767"/>
              </a:buClr>
              <a:buFont typeface="Arial" panose="020B0604020202020204" pitchFamily="34" charset="0"/>
              <a:buChar char="•"/>
            </a:pP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The program may be of particular benefit to students experiencing disadvantage who are </a:t>
            </a:r>
            <a:r>
              <a:rPr lang="en-AU" sz="1600" b="1" dirty="0">
                <a:solidFill>
                  <a:srgbClr val="003767"/>
                </a:solidFill>
                <a:effectLst/>
                <a:latin typeface="Arial" panose="020B0604020202020204" pitchFamily="34" charset="0"/>
                <a:ea typeface="Calibri" panose="020F0502020204030204" pitchFamily="34" charset="0"/>
                <a:cs typeface="Arial" panose="020B0604020202020204" pitchFamily="34" charset="0"/>
              </a:rPr>
              <a:t>furthest behind</a:t>
            </a:r>
            <a:r>
              <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 their peers.</a:t>
            </a:r>
            <a:endParaRPr lang="en-US" sz="1600" dirty="0">
              <a:solidFill>
                <a:srgbClr val="003767"/>
              </a:solidFill>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Aft>
                <a:spcPts val="800"/>
              </a:spcAft>
              <a:buClr>
                <a:srgbClr val="003767"/>
              </a:buClr>
              <a:buFont typeface="Arial" panose="020B0604020202020204" pitchFamily="34" charset="0"/>
              <a:buChar char="•"/>
            </a:pPr>
            <a:r>
              <a:rPr lang="en-US" sz="1600" dirty="0">
                <a:solidFill>
                  <a:srgbClr val="003767"/>
                </a:solidFill>
                <a:latin typeface="Arial" panose="020B0604020202020204" pitchFamily="34" charset="0"/>
                <a:ea typeface="Calibri" panose="020F0502020204030204" pitchFamily="34" charset="0"/>
                <a:cs typeface="Arial" panose="020B0604020202020204" pitchFamily="34" charset="0"/>
              </a:rPr>
              <a:t>With 1 in 6 Australian children living in poverty, persistent and in some cases increasing </a:t>
            </a:r>
            <a:r>
              <a:rPr lang="en-US" sz="1600" b="1" dirty="0">
                <a:solidFill>
                  <a:srgbClr val="003767"/>
                </a:solidFill>
                <a:latin typeface="Arial" panose="020B0604020202020204" pitchFamily="34" charset="0"/>
                <a:ea typeface="Calibri" panose="020F0502020204030204" pitchFamily="34" charset="0"/>
                <a:cs typeface="Arial" panose="020B0604020202020204" pitchFamily="34" charset="0"/>
              </a:rPr>
              <a:t>gaps in educational achievement </a:t>
            </a:r>
            <a:r>
              <a:rPr lang="en-US" sz="1600" dirty="0">
                <a:solidFill>
                  <a:srgbClr val="003767"/>
                </a:solidFill>
                <a:latin typeface="Arial" panose="020B0604020202020204" pitchFamily="34" charset="0"/>
                <a:ea typeface="Calibri" panose="020F0502020204030204" pitchFamily="34" charset="0"/>
                <a:cs typeface="Arial" panose="020B0604020202020204" pitchFamily="34" charset="0"/>
              </a:rPr>
              <a:t>between the most and least advantaged </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children and young people, there is </a:t>
            </a:r>
            <a:r>
              <a:rPr lang="en-AU" sz="1600">
                <a:solidFill>
                  <a:srgbClr val="003767"/>
                </a:solidFill>
                <a:latin typeface="Arial" panose="020B0604020202020204" pitchFamily="34" charset="0"/>
                <a:ea typeface="Calibri" panose="020F0502020204030204" pitchFamily="34" charset="0"/>
                <a:cs typeface="Arial" panose="020B0604020202020204" pitchFamily="34" charset="0"/>
              </a:rPr>
              <a:t>a need </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for </a:t>
            </a:r>
            <a:r>
              <a:rPr lang="en-AU" sz="1600" b="1" dirty="0">
                <a:solidFill>
                  <a:srgbClr val="003767"/>
                </a:solidFill>
                <a:latin typeface="Arial" panose="020B0604020202020204" pitchFamily="34" charset="0"/>
                <a:ea typeface="Calibri" panose="020F0502020204030204" pitchFamily="34" charset="0"/>
                <a:cs typeface="Arial" panose="020B0604020202020204" pitchFamily="34" charset="0"/>
              </a:rPr>
              <a:t>programs at scale which support students to “catch-up”</a:t>
            </a:r>
            <a:r>
              <a:rPr lang="en-AU" sz="1600" dirty="0">
                <a:solidFill>
                  <a:srgbClr val="003767"/>
                </a:solidFill>
                <a:latin typeface="Arial" panose="020B0604020202020204" pitchFamily="34" charset="0"/>
                <a:ea typeface="Calibri" panose="020F0502020204030204" pitchFamily="34" charset="0"/>
                <a:cs typeface="Arial" panose="020B0604020202020204" pitchFamily="34" charset="0"/>
              </a:rPr>
              <a:t>,</a:t>
            </a:r>
            <a:r>
              <a:rPr lang="en-AU" sz="1600" b="1" dirty="0">
                <a:solidFill>
                  <a:srgbClr val="003767"/>
                </a:solidFill>
                <a:latin typeface="Arial" panose="020B0604020202020204" pitchFamily="34" charset="0"/>
                <a:ea typeface="Calibri" panose="020F0502020204030204" pitchFamily="34" charset="0"/>
                <a:cs typeface="Arial" panose="020B0604020202020204" pitchFamily="34" charset="0"/>
              </a:rPr>
              <a:t> </a:t>
            </a:r>
            <a:r>
              <a:rPr lang="en-US" sz="1600" dirty="0">
                <a:solidFill>
                  <a:srgbClr val="003767"/>
                </a:solidFill>
                <a:effectLst/>
                <a:latin typeface="Arial" panose="020B0604020202020204" pitchFamily="34" charset="0"/>
                <a:ea typeface="Calibri" panose="020F0502020204030204" pitchFamily="34" charset="0"/>
                <a:cs typeface="Arial" panose="020B0604020202020204" pitchFamily="34" charset="0"/>
              </a:rPr>
              <a:t>giving them a better chance of more positive long-term outcomes. </a:t>
            </a:r>
            <a:endParaRPr lang="en-AU" sz="1600" dirty="0">
              <a:solidFill>
                <a:srgbClr val="003767"/>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61830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A335B344-4E49-409D-9962-F828319D87A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51" b="7851"/>
          <a:stretch/>
        </p:blipFill>
        <p:spPr>
          <a:xfrm>
            <a:off x="0" y="0"/>
            <a:ext cx="12192000" cy="6858000"/>
          </a:xfrm>
        </p:spPr>
      </p:pic>
      <p:sp>
        <p:nvSpPr>
          <p:cNvPr id="4" name="Slide Number Placeholder 3">
            <a:extLst>
              <a:ext uri="{FF2B5EF4-FFF2-40B4-BE49-F238E27FC236}">
                <a16:creationId xmlns:a16="http://schemas.microsoft.com/office/drawing/2014/main" id="{7E6B7228-8E90-4217-950D-9FD66CE9DAA8}"/>
              </a:ext>
            </a:extLst>
          </p:cNvPr>
          <p:cNvSpPr>
            <a:spLocks noGrp="1"/>
          </p:cNvSpPr>
          <p:nvPr>
            <p:ph type="sldNum" sz="quarter" idx="12"/>
          </p:nvPr>
        </p:nvSpPr>
        <p:spPr>
          <a:xfrm>
            <a:off x="597600" y="6451200"/>
            <a:ext cx="223745" cy="216000"/>
          </a:xfrm>
        </p:spPr>
        <p:txBody>
          <a:bodyPr/>
          <a:lstStyle/>
          <a:p>
            <a:pPr>
              <a:defRPr/>
            </a:pPr>
            <a:fld id="{701659A3-48E7-4852-8A6D-A4F0E88FDBAC}" type="slidenum">
              <a:rPr lang="en-AU" smtClean="0">
                <a:solidFill>
                  <a:srgbClr val="FFFFFF"/>
                </a:solidFill>
              </a:rPr>
              <a:pPr>
                <a:defRPr/>
              </a:pPr>
              <a:t>16</a:t>
            </a:fld>
            <a:endParaRPr lang="en-US">
              <a:solidFill>
                <a:srgbClr val="FFFFFF"/>
              </a:solidFill>
            </a:endParaRPr>
          </a:p>
        </p:txBody>
      </p:sp>
      <p:pic>
        <p:nvPicPr>
          <p:cNvPr id="8" name="Picture 7">
            <a:extLst>
              <a:ext uri="{FF2B5EF4-FFF2-40B4-BE49-F238E27FC236}">
                <a16:creationId xmlns:a16="http://schemas.microsoft.com/office/drawing/2014/main" id="{97CE8489-AC31-4C72-83BD-676F8741B4E0}"/>
              </a:ext>
            </a:extLst>
          </p:cNvPr>
          <p:cNvPicPr>
            <a:picLocks/>
          </p:cNvPicPr>
          <p:nvPr/>
        </p:nvPicPr>
        <p:blipFill>
          <a:blip r:embed="rId4">
            <a:extLst>
              <a:ext uri="{28A0092B-C50C-407E-A947-70E740481C1C}">
                <a14:useLocalDpi xmlns:a14="http://schemas.microsoft.com/office/drawing/2010/main" val="0"/>
              </a:ext>
            </a:extLst>
          </a:blip>
          <a:srcRect/>
          <a:stretch/>
        </p:blipFill>
        <p:spPr>
          <a:xfrm>
            <a:off x="9712800" y="508000"/>
            <a:ext cx="1857600" cy="766800"/>
          </a:xfrm>
          <a:prstGeom prst="rect">
            <a:avLst/>
          </a:prstGeom>
        </p:spPr>
      </p:pic>
      <p:sp>
        <p:nvSpPr>
          <p:cNvPr id="15" name="Rectangle: Diagonal Corners Rounded 19">
            <a:extLst>
              <a:ext uri="{FF2B5EF4-FFF2-40B4-BE49-F238E27FC236}">
                <a16:creationId xmlns:a16="http://schemas.microsoft.com/office/drawing/2014/main" id="{2250E1DA-AC8F-9975-4D33-03603A61BE1B}"/>
              </a:ext>
            </a:extLst>
          </p:cNvPr>
          <p:cNvSpPr/>
          <p:nvPr/>
        </p:nvSpPr>
        <p:spPr>
          <a:xfrm>
            <a:off x="7680960" y="3124200"/>
            <a:ext cx="4326351" cy="3435000"/>
          </a:xfrm>
          <a:prstGeom prst="round2DiagRect">
            <a:avLst>
              <a:gd name="adj1" fmla="val 13317"/>
              <a:gd name="adj2" fmla="val 0"/>
            </a:avLst>
          </a:prstGeom>
          <a:solidFill>
            <a:srgbClr val="0A214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E4DC"/>
                </a:solidFill>
              </a:rPr>
              <a:t> </a:t>
            </a:r>
            <a:endParaRPr lang="en-AU">
              <a:solidFill>
                <a:srgbClr val="FFE4DC"/>
              </a:solidFill>
            </a:endParaRPr>
          </a:p>
        </p:txBody>
      </p:sp>
      <p:sp>
        <p:nvSpPr>
          <p:cNvPr id="12" name="TextBox 11">
            <a:extLst>
              <a:ext uri="{FF2B5EF4-FFF2-40B4-BE49-F238E27FC236}">
                <a16:creationId xmlns:a16="http://schemas.microsoft.com/office/drawing/2014/main" id="{AA783649-9B16-7874-6E27-EAA4F3D31A4F}"/>
              </a:ext>
            </a:extLst>
          </p:cNvPr>
          <p:cNvSpPr txBox="1"/>
          <p:nvPr/>
        </p:nvSpPr>
        <p:spPr>
          <a:xfrm>
            <a:off x="7893094" y="3410539"/>
            <a:ext cx="3933145" cy="2862322"/>
          </a:xfrm>
          <a:prstGeom prst="rect">
            <a:avLst/>
          </a:prstGeom>
          <a:noFill/>
          <a:ln w="28575">
            <a:noFill/>
          </a:ln>
        </p:spPr>
        <p:txBody>
          <a:bodyPr wrap="square" lIns="91440" tIns="45720" rIns="91440" bIns="45720" rtlCol="0" anchor="t">
            <a:spAutoFit/>
          </a:bodyPr>
          <a:lstStyle/>
          <a:p>
            <a:r>
              <a:rPr lang="en-AU" sz="2000" b="1" dirty="0">
                <a:solidFill>
                  <a:schemeClr val="bg1"/>
                </a:solidFill>
                <a:latin typeface="+mj-lt"/>
              </a:rPr>
              <a:t>Read the full report at:</a:t>
            </a:r>
          </a:p>
          <a:p>
            <a:r>
              <a:rPr lang="en-AU" sz="2000" b="1" dirty="0">
                <a:solidFill>
                  <a:srgbClr val="FFE4DC"/>
                </a:solidFill>
                <a:latin typeface="+mj-lt"/>
                <a:hlinkClick r:id="rId5">
                  <a:extLst>
                    <a:ext uri="{A12FA001-AC4F-418D-AE19-62706E023703}">
                      <ahyp:hlinkClr xmlns:ahyp="http://schemas.microsoft.com/office/drawing/2018/hyperlinkcolor" val="tx"/>
                    </a:ext>
                  </a:extLst>
                </a:hlinkClick>
              </a:rPr>
              <a:t>https://www.thesmithfamily.com.au/-/media/files/research/catch-up-learning/cul-report-lit-num-final.pdf</a:t>
            </a:r>
            <a:endParaRPr lang="en-AU" sz="2000" b="1" dirty="0">
              <a:solidFill>
                <a:srgbClr val="FFE4DC"/>
              </a:solidFill>
              <a:latin typeface="+mj-lt"/>
            </a:endParaRPr>
          </a:p>
          <a:p>
            <a:pPr algn="ctr"/>
            <a:endParaRPr lang="en-AU" sz="2000" b="1" dirty="0">
              <a:solidFill>
                <a:schemeClr val="bg1"/>
              </a:solidFill>
              <a:latin typeface="+mj-lt"/>
            </a:endParaRPr>
          </a:p>
          <a:p>
            <a:pPr algn="ctr"/>
            <a:r>
              <a:rPr lang="en-AU" sz="4000" b="1" dirty="0">
                <a:solidFill>
                  <a:schemeClr val="bg1"/>
                </a:solidFill>
                <a:latin typeface="+mj-lt"/>
              </a:rPr>
              <a:t>Thank you</a:t>
            </a:r>
            <a:endParaRPr lang="en-US" sz="4000" dirty="0">
              <a:solidFill>
                <a:schemeClr val="bg1"/>
              </a:solidFill>
              <a:cs typeface="Poppins"/>
            </a:endParaRPr>
          </a:p>
        </p:txBody>
      </p:sp>
      <p:sp>
        <p:nvSpPr>
          <p:cNvPr id="16" name="Slide Number Placeholder 3">
            <a:extLst>
              <a:ext uri="{FF2B5EF4-FFF2-40B4-BE49-F238E27FC236}">
                <a16:creationId xmlns:a16="http://schemas.microsoft.com/office/drawing/2014/main" id="{170ADA4F-8855-6D3C-1050-0D3F5C51089B}"/>
              </a:ext>
            </a:extLst>
          </p:cNvPr>
          <p:cNvSpPr txBox="1">
            <a:spLocks/>
          </p:cNvSpPr>
          <p:nvPr/>
        </p:nvSpPr>
        <p:spPr>
          <a:xfrm>
            <a:off x="597600" y="6451200"/>
            <a:ext cx="223745" cy="216000"/>
          </a:xfrm>
          <a:prstGeom prst="rect">
            <a:avLst/>
          </a:prstGeom>
        </p:spPr>
        <p:txBody>
          <a:bodyPr vert="horz" lIns="0" tIns="45720" rIns="36000" bIns="45720" rtlCol="0" anchor="ctr"/>
          <a:lstStyle>
            <a:defPPr>
              <a:defRPr lang="en-US"/>
            </a:defPPr>
            <a:lvl1pPr marL="0" algn="r" defTabSz="914400" rtl="0" eaLnBrk="1" latinLnBrk="0" hangingPunct="1">
              <a:defRPr sz="900" kern="1200">
                <a:solidFill>
                  <a:schemeClr val="bg1"/>
                </a:solidFill>
                <a:latin typeface="Poppins" panose="00000500000000000000" pitchFamily="2" charset="0"/>
                <a:ea typeface="+mn-ea"/>
                <a:cs typeface="Poppins" panose="000005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01659A3-48E7-4852-8A6D-A4F0E88FDBAC}" type="slidenum">
              <a:rPr lang="en-AU" smtClean="0"/>
              <a:pPr>
                <a:defRPr/>
              </a:pPr>
              <a:t>16</a:t>
            </a:fld>
            <a:endParaRPr lang="en-US"/>
          </a:p>
        </p:txBody>
      </p:sp>
      <p:sp>
        <p:nvSpPr>
          <p:cNvPr id="17" name="Footer Placeholder 4">
            <a:extLst>
              <a:ext uri="{FF2B5EF4-FFF2-40B4-BE49-F238E27FC236}">
                <a16:creationId xmlns:a16="http://schemas.microsoft.com/office/drawing/2014/main" id="{5AF14A78-7957-4F85-1610-719C15C7A240}"/>
              </a:ext>
            </a:extLst>
          </p:cNvPr>
          <p:cNvSpPr>
            <a:spLocks noGrp="1"/>
          </p:cNvSpPr>
          <p:nvPr>
            <p:ph type="ftr" sz="quarter" idx="11"/>
          </p:nvPr>
        </p:nvSpPr>
        <p:spPr>
          <a:xfrm>
            <a:off x="889000" y="6457950"/>
            <a:ext cx="2560638" cy="215900"/>
          </a:xfrm>
        </p:spPr>
        <p:txBody>
          <a:bodyPr/>
          <a:lstStyle/>
          <a:p>
            <a:r>
              <a:rPr lang="en-AU"/>
              <a:t>The Smith Family</a:t>
            </a:r>
          </a:p>
        </p:txBody>
      </p:sp>
    </p:spTree>
    <p:extLst>
      <p:ext uri="{BB962C8B-B14F-4D97-AF65-F5344CB8AC3E}">
        <p14:creationId xmlns:p14="http://schemas.microsoft.com/office/powerpoint/2010/main" val="3852768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i="1" dirty="0">
                <a:latin typeface="Poppins" panose="00000500000000000000" pitchFamily="2" charset="0"/>
              </a:rPr>
              <a:t>Catch-Up Learning</a:t>
            </a:r>
            <a:r>
              <a:rPr lang="en-AU" dirty="0">
                <a:latin typeface="Poppins" panose="00000500000000000000" pitchFamily="2" charset="0"/>
              </a:rPr>
              <a:t> (CUL) program</a:t>
            </a:r>
            <a:endParaRPr lang="en-AU" i="1" dirty="0">
              <a:latin typeface="Poppins" panose="00000500000000000000" pitchFamily="2" charset="0"/>
            </a:endParaRP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462986" y="1088258"/>
            <a:ext cx="11404315" cy="5166152"/>
          </a:xfrm>
        </p:spPr>
        <p:txBody>
          <a:bodyPr/>
          <a:lstStyle/>
          <a:p>
            <a:pPr marL="0" lvl="0" indent="0">
              <a:lnSpc>
                <a:spcPct val="107000"/>
              </a:lnSpc>
              <a:spcAft>
                <a:spcPts val="0"/>
              </a:spcAft>
              <a:buNone/>
            </a:pPr>
            <a:endParaRPr lang="en-AU" sz="2400" i="1" dirty="0">
              <a:solidFill>
                <a:srgbClr val="0A214D"/>
              </a:solidFill>
              <a:ea typeface="Calibri" panose="020F0502020204030204" pitchFamily="34" charset="0"/>
              <a:cs typeface="Times New Roman" panose="02020603050405020304" pitchFamily="18" charset="0"/>
            </a:endParaRPr>
          </a:p>
          <a:p>
            <a:pPr marL="0" indent="0">
              <a:lnSpc>
                <a:spcPct val="107000"/>
              </a:lnSpc>
              <a:spcBef>
                <a:spcPts val="0"/>
              </a:spcBef>
              <a:buNone/>
            </a:pPr>
            <a:r>
              <a:rPr lang="en-AU" b="1" dirty="0">
                <a:solidFill>
                  <a:srgbClr val="0A214D"/>
                </a:solidFill>
                <a:ea typeface="Calibri" panose="020F0502020204030204" pitchFamily="34" charset="0"/>
                <a:cs typeface="Times New Roman" panose="02020603050405020304" pitchFamily="18" charset="0"/>
              </a:rPr>
              <a:t>Aim</a:t>
            </a:r>
            <a:r>
              <a:rPr lang="en-AU" dirty="0">
                <a:solidFill>
                  <a:srgbClr val="0A214D"/>
                </a:solidFill>
                <a:ea typeface="Calibri" panose="020F0502020204030204" pitchFamily="34" charset="0"/>
                <a:cs typeface="Times New Roman" panose="02020603050405020304" pitchFamily="18" charset="0"/>
              </a:rPr>
              <a:t>: Improve </a:t>
            </a:r>
            <a:r>
              <a:rPr lang="en-AU" b="1" dirty="0">
                <a:solidFill>
                  <a:srgbClr val="0A214D"/>
                </a:solidFill>
                <a:ea typeface="Calibri" panose="020F0502020204030204" pitchFamily="34" charset="0"/>
                <a:cs typeface="Times New Roman" panose="02020603050405020304" pitchFamily="18" charset="0"/>
              </a:rPr>
              <a:t>literacy</a:t>
            </a:r>
            <a:r>
              <a:rPr lang="en-AU" dirty="0">
                <a:solidFill>
                  <a:srgbClr val="0A214D"/>
                </a:solidFill>
                <a:ea typeface="Calibri" panose="020F0502020204030204" pitchFamily="34" charset="0"/>
                <a:cs typeface="Times New Roman" panose="02020603050405020304" pitchFamily="18" charset="0"/>
              </a:rPr>
              <a:t> and </a:t>
            </a:r>
            <a:r>
              <a:rPr lang="en-AU" b="1" dirty="0">
                <a:solidFill>
                  <a:srgbClr val="0A214D"/>
                </a:solidFill>
                <a:ea typeface="Calibri" panose="020F0502020204030204" pitchFamily="34" charset="0"/>
                <a:cs typeface="Times New Roman" panose="02020603050405020304" pitchFamily="18" charset="0"/>
              </a:rPr>
              <a:t>numeracy skills </a:t>
            </a:r>
            <a:r>
              <a:rPr lang="en-AU" dirty="0">
                <a:solidFill>
                  <a:srgbClr val="0A214D"/>
                </a:solidFill>
                <a:ea typeface="Calibri" panose="020F0502020204030204" pitchFamily="34" charset="0"/>
                <a:cs typeface="Times New Roman" panose="02020603050405020304" pitchFamily="18" charset="0"/>
              </a:rPr>
              <a:t>of students </a:t>
            </a:r>
            <a:r>
              <a:rPr lang="en-AU" b="1" dirty="0">
                <a:solidFill>
                  <a:srgbClr val="0A214D"/>
                </a:solidFill>
                <a:ea typeface="Calibri" panose="020F0502020204030204" pitchFamily="34" charset="0"/>
                <a:cs typeface="Times New Roman" panose="02020603050405020304" pitchFamily="18" charset="0"/>
              </a:rPr>
              <a:t>experiencing disadvantage </a:t>
            </a:r>
            <a:r>
              <a:rPr lang="en-AU" dirty="0">
                <a:solidFill>
                  <a:srgbClr val="0A214D"/>
                </a:solidFill>
                <a:ea typeface="Calibri" panose="020F0502020204030204" pitchFamily="34" charset="0"/>
                <a:cs typeface="Times New Roman" panose="02020603050405020304" pitchFamily="18" charset="0"/>
              </a:rPr>
              <a:t>who are </a:t>
            </a:r>
            <a:r>
              <a:rPr lang="en-AU" b="1" dirty="0">
                <a:solidFill>
                  <a:srgbClr val="0A214D"/>
                </a:solidFill>
                <a:ea typeface="Calibri" panose="020F0502020204030204" pitchFamily="34" charset="0"/>
                <a:cs typeface="Times New Roman" panose="02020603050405020304" pitchFamily="18" charset="0"/>
              </a:rPr>
              <a:t>struggling </a:t>
            </a:r>
            <a:r>
              <a:rPr lang="en-AU" dirty="0">
                <a:solidFill>
                  <a:srgbClr val="0A214D"/>
                </a:solidFill>
                <a:ea typeface="Calibri" panose="020F0502020204030204" pitchFamily="34" charset="0"/>
                <a:cs typeface="Times New Roman" panose="02020603050405020304" pitchFamily="18" charset="0"/>
              </a:rPr>
              <a:t>in these critical learning areas.</a:t>
            </a:r>
          </a:p>
          <a:p>
            <a:pPr marL="0" lvl="0" indent="0">
              <a:lnSpc>
                <a:spcPct val="107000"/>
              </a:lnSpc>
              <a:spcBef>
                <a:spcPts val="0"/>
              </a:spcBef>
              <a:buNone/>
            </a:pPr>
            <a:endParaRPr lang="en-AU" sz="800" dirty="0">
              <a:solidFill>
                <a:srgbClr val="0A214D"/>
              </a:solidFill>
              <a:ea typeface="Calibri" panose="020F0502020204030204" pitchFamily="34" charset="0"/>
              <a:cs typeface="Times New Roman" panose="02020603050405020304" pitchFamily="18" charset="0"/>
            </a:endParaRPr>
          </a:p>
          <a:p>
            <a:pPr marL="0" lvl="0" indent="0">
              <a:lnSpc>
                <a:spcPct val="107000"/>
              </a:lnSpc>
              <a:spcBef>
                <a:spcPts val="0"/>
              </a:spcBef>
              <a:buNone/>
            </a:pPr>
            <a:r>
              <a:rPr lang="en-AU" b="1" dirty="0">
                <a:solidFill>
                  <a:srgbClr val="0A214D"/>
                </a:solidFill>
                <a:ea typeface="Calibri" panose="020F0502020204030204" pitchFamily="34" charset="0"/>
                <a:cs typeface="Times New Roman" panose="02020603050405020304" pitchFamily="18" charset="0"/>
              </a:rPr>
              <a:t>Model: Home-based</a:t>
            </a:r>
            <a:r>
              <a:rPr lang="en-AU" dirty="0">
                <a:solidFill>
                  <a:srgbClr val="0A214D"/>
                </a:solidFill>
                <a:ea typeface="Calibri" panose="020F0502020204030204" pitchFamily="34" charset="0"/>
                <a:cs typeface="Times New Roman" panose="02020603050405020304" pitchFamily="18" charset="0"/>
              </a:rPr>
              <a:t> tutoring, delivered </a:t>
            </a:r>
            <a:r>
              <a:rPr lang="en-AU" b="1" dirty="0">
                <a:solidFill>
                  <a:srgbClr val="0A214D"/>
                </a:solidFill>
                <a:ea typeface="Calibri" panose="020F0502020204030204" pitchFamily="34" charset="0"/>
                <a:cs typeface="Times New Roman" panose="02020603050405020304" pitchFamily="18" charset="0"/>
              </a:rPr>
              <a:t>online</a:t>
            </a:r>
            <a:r>
              <a:rPr lang="en-AU" dirty="0">
                <a:solidFill>
                  <a:srgbClr val="0A214D"/>
                </a:solidFill>
                <a:ea typeface="Calibri" panose="020F0502020204030204" pitchFamily="34" charset="0"/>
                <a:cs typeface="Times New Roman" panose="02020603050405020304" pitchFamily="18" charset="0"/>
              </a:rPr>
              <a:t> outside of school hours</a:t>
            </a:r>
          </a:p>
          <a:p>
            <a:pPr marL="0" lvl="0" indent="0">
              <a:lnSpc>
                <a:spcPct val="107000"/>
              </a:lnSpc>
              <a:spcBef>
                <a:spcPts val="0"/>
              </a:spcBef>
              <a:buNone/>
            </a:pPr>
            <a:endParaRPr lang="en-AU" sz="800" dirty="0">
              <a:solidFill>
                <a:srgbClr val="0A214D"/>
              </a:solidFill>
              <a:effectLst/>
              <a:ea typeface="Calibri" panose="020F0502020204030204" pitchFamily="34" charset="0"/>
              <a:cs typeface="Times New Roman" panose="02020603050405020304" pitchFamily="18" charset="0"/>
            </a:endParaRPr>
          </a:p>
          <a:p>
            <a:pPr marL="0" lvl="0" indent="0">
              <a:lnSpc>
                <a:spcPct val="107000"/>
              </a:lnSpc>
              <a:spcBef>
                <a:spcPts val="0"/>
              </a:spcBef>
              <a:buNone/>
            </a:pPr>
            <a:r>
              <a:rPr lang="en-AU" b="1" dirty="0">
                <a:solidFill>
                  <a:srgbClr val="0A214D"/>
                </a:solidFill>
                <a:ea typeface="Calibri" panose="020F0502020204030204" pitchFamily="34" charset="0"/>
                <a:cs typeface="Times New Roman" panose="02020603050405020304" pitchFamily="18" charset="0"/>
              </a:rPr>
              <a:t>Design</a:t>
            </a:r>
            <a:r>
              <a:rPr lang="en-AU" dirty="0">
                <a:solidFill>
                  <a:srgbClr val="0A214D"/>
                </a:solidFill>
                <a:ea typeface="Calibri" panose="020F0502020204030204" pitchFamily="34" charset="0"/>
                <a:cs typeface="Times New Roman" panose="02020603050405020304" pitchFamily="18" charset="0"/>
              </a:rPr>
              <a:t> </a:t>
            </a:r>
          </a:p>
          <a:p>
            <a:pPr>
              <a:lnSpc>
                <a:spcPct val="107000"/>
              </a:lnSpc>
              <a:spcBef>
                <a:spcPts val="0"/>
              </a:spcBef>
            </a:pPr>
            <a:r>
              <a:rPr lang="en-AU" dirty="0">
                <a:solidFill>
                  <a:srgbClr val="0A214D"/>
                </a:solidFill>
                <a:ea typeface="Calibri" panose="020F0502020204030204" pitchFamily="34" charset="0"/>
                <a:cs typeface="Times New Roman" panose="02020603050405020304" pitchFamily="18" charset="0"/>
              </a:rPr>
              <a:t>In response to </a:t>
            </a:r>
            <a:r>
              <a:rPr lang="en-US" dirty="0">
                <a:solidFill>
                  <a:srgbClr val="0A214D"/>
                </a:solidFill>
                <a:ea typeface="Calibri" panose="020F0502020204030204" pitchFamily="34" charset="0"/>
                <a:cs typeface="Times New Roman" panose="02020603050405020304" pitchFamily="18" charset="0"/>
              </a:rPr>
              <a:t>anticipated impacts of </a:t>
            </a:r>
            <a:r>
              <a:rPr lang="en-US" b="1" dirty="0">
                <a:solidFill>
                  <a:srgbClr val="0A214D"/>
                </a:solidFill>
                <a:ea typeface="Calibri" panose="020F0502020204030204" pitchFamily="34" charset="0"/>
                <a:cs typeface="Times New Roman" panose="02020603050405020304" pitchFamily="18" charset="0"/>
              </a:rPr>
              <a:t>COVID-19</a:t>
            </a:r>
            <a:r>
              <a:rPr lang="en-US" dirty="0">
                <a:solidFill>
                  <a:srgbClr val="0A214D"/>
                </a:solidFill>
                <a:ea typeface="Calibri" panose="020F0502020204030204" pitchFamily="34" charset="0"/>
                <a:cs typeface="Times New Roman" panose="02020603050405020304" pitchFamily="18" charset="0"/>
              </a:rPr>
              <a:t> pandemic on students experiencing disadvantage, many of whom were academically behind prior to COVID-19.</a:t>
            </a:r>
          </a:p>
          <a:p>
            <a:pPr>
              <a:lnSpc>
                <a:spcPct val="107000"/>
              </a:lnSpc>
              <a:spcAft>
                <a:spcPts val="0"/>
              </a:spcAft>
            </a:pPr>
            <a:r>
              <a:rPr lang="en-US" dirty="0">
                <a:solidFill>
                  <a:srgbClr val="0A214D"/>
                </a:solidFill>
                <a:ea typeface="Calibri" panose="020F0502020204030204" pitchFamily="34" charset="0"/>
                <a:cs typeface="Times New Roman" panose="02020603050405020304" pitchFamily="18" charset="0"/>
              </a:rPr>
              <a:t>I</a:t>
            </a:r>
            <a:r>
              <a:rPr lang="en-US" dirty="0">
                <a:solidFill>
                  <a:srgbClr val="0A214D"/>
                </a:solidFill>
                <a:effectLst/>
                <a:ea typeface="Calibri" panose="020F0502020204030204" pitchFamily="34" charset="0"/>
                <a:cs typeface="Times New Roman" panose="02020603050405020304" pitchFamily="18" charset="0"/>
              </a:rPr>
              <a:t>nformed by available </a:t>
            </a:r>
            <a:r>
              <a:rPr lang="en-US" b="1" dirty="0">
                <a:solidFill>
                  <a:srgbClr val="0A214D"/>
                </a:solidFill>
                <a:effectLst/>
                <a:ea typeface="Calibri" panose="020F0502020204030204" pitchFamily="34" charset="0"/>
                <a:cs typeface="Times New Roman" panose="02020603050405020304" pitchFamily="18" charset="0"/>
              </a:rPr>
              <a:t>international evidence </a:t>
            </a:r>
            <a:r>
              <a:rPr lang="en-US" dirty="0">
                <a:solidFill>
                  <a:srgbClr val="0A214D"/>
                </a:solidFill>
                <a:effectLst/>
                <a:ea typeface="Calibri" panose="020F0502020204030204" pitchFamily="34" charset="0"/>
                <a:cs typeface="Times New Roman" panose="02020603050405020304" pitchFamily="18" charset="0"/>
              </a:rPr>
              <a:t>and</a:t>
            </a:r>
          </a:p>
          <a:p>
            <a:pPr>
              <a:lnSpc>
                <a:spcPct val="107000"/>
              </a:lnSpc>
            </a:pPr>
            <a:r>
              <a:rPr lang="en-US" b="1" dirty="0">
                <a:solidFill>
                  <a:srgbClr val="0A214D"/>
                </a:solidFill>
                <a:ea typeface="Calibri" panose="020F0502020204030204" pitchFamily="34" charset="0"/>
                <a:cs typeface="Times New Roman" panose="02020603050405020304" pitchFamily="18" charset="0"/>
              </a:rPr>
              <a:t>I</a:t>
            </a:r>
            <a:r>
              <a:rPr lang="en-US" b="1" dirty="0">
                <a:solidFill>
                  <a:srgbClr val="0A214D"/>
                </a:solidFill>
                <a:effectLst/>
                <a:ea typeface="Calibri" panose="020F0502020204030204" pitchFamily="34" charset="0"/>
                <a:cs typeface="Times New Roman" panose="02020603050405020304" pitchFamily="18" charset="0"/>
              </a:rPr>
              <a:t>nnovation</a:t>
            </a:r>
            <a:r>
              <a:rPr lang="en-US" dirty="0">
                <a:solidFill>
                  <a:srgbClr val="0A214D"/>
                </a:solidFill>
                <a:effectLst/>
                <a:ea typeface="Calibri" panose="020F0502020204030204" pitchFamily="34" charset="0"/>
                <a:cs typeface="Times New Roman" panose="02020603050405020304" pitchFamily="18" charset="0"/>
              </a:rPr>
              <a:t> of an in-home model.</a:t>
            </a:r>
          </a:p>
          <a:p>
            <a:pPr>
              <a:lnSpc>
                <a:spcPct val="107000"/>
              </a:lnSpc>
              <a:spcBef>
                <a:spcPts val="0"/>
              </a:spcBef>
              <a:spcAft>
                <a:spcPts val="0"/>
              </a:spcAft>
            </a:pPr>
            <a:endParaRPr lang="en-AU" sz="800" dirty="0">
              <a:solidFill>
                <a:srgbClr val="0A214D"/>
              </a:solidFill>
              <a:effectLst/>
              <a:ea typeface="Calibri" panose="020F0502020204030204" pitchFamily="34" charset="0"/>
              <a:cs typeface="Times New Roman" panose="02020603050405020304" pitchFamily="18" charset="0"/>
            </a:endParaRPr>
          </a:p>
          <a:p>
            <a:pPr marL="0" indent="0">
              <a:lnSpc>
                <a:spcPct val="107000"/>
              </a:lnSpc>
              <a:spcAft>
                <a:spcPts val="0"/>
              </a:spcAft>
              <a:buNone/>
            </a:pPr>
            <a:r>
              <a:rPr lang="en-AU" b="1" dirty="0">
                <a:solidFill>
                  <a:srgbClr val="0A214D"/>
                </a:solidFill>
                <a:effectLst/>
                <a:ea typeface="Calibri" panose="020F0502020204030204" pitchFamily="34" charset="0"/>
                <a:cs typeface="Times New Roman" panose="02020603050405020304" pitchFamily="18" charset="0"/>
              </a:rPr>
              <a:t>Program history</a:t>
            </a:r>
          </a:p>
          <a:p>
            <a:pPr>
              <a:lnSpc>
                <a:spcPct val="107000"/>
              </a:lnSpc>
              <a:spcAft>
                <a:spcPts val="0"/>
              </a:spcAft>
            </a:pPr>
            <a:r>
              <a:rPr lang="en-AU" b="1" dirty="0">
                <a:solidFill>
                  <a:srgbClr val="0A214D"/>
                </a:solidFill>
                <a:ea typeface="Calibri" panose="020F0502020204030204" pitchFamily="34" charset="0"/>
                <a:cs typeface="Times New Roman" panose="02020603050405020304" pitchFamily="18" charset="0"/>
              </a:rPr>
              <a:t>2020-21 </a:t>
            </a:r>
            <a:r>
              <a:rPr lang="en-AU" dirty="0">
                <a:solidFill>
                  <a:srgbClr val="0A214D"/>
                </a:solidFill>
                <a:ea typeface="Calibri" panose="020F0502020204030204" pitchFamily="34" charset="0"/>
                <a:cs typeface="Times New Roman" panose="02020603050405020304" pitchFamily="18" charset="0"/>
              </a:rPr>
              <a:t>-</a:t>
            </a:r>
            <a:r>
              <a:rPr lang="en-AU" b="1" dirty="0">
                <a:solidFill>
                  <a:srgbClr val="0A214D"/>
                </a:solidFill>
                <a:ea typeface="Calibri" panose="020F0502020204030204" pitchFamily="34" charset="0"/>
                <a:cs typeface="Times New Roman" panose="02020603050405020304" pitchFamily="18" charset="0"/>
              </a:rPr>
              <a:t> small pilot </a:t>
            </a:r>
            <a:r>
              <a:rPr lang="en-AU" dirty="0">
                <a:solidFill>
                  <a:srgbClr val="0A214D"/>
                </a:solidFill>
                <a:ea typeface="Calibri" panose="020F0502020204030204" pitchFamily="34" charset="0"/>
                <a:cs typeface="Times New Roman" panose="02020603050405020304" pitchFamily="18" charset="0"/>
              </a:rPr>
              <a:t>showed promising evidence </a:t>
            </a:r>
          </a:p>
          <a:p>
            <a:pPr>
              <a:lnSpc>
                <a:spcPct val="107000"/>
              </a:lnSpc>
              <a:spcAft>
                <a:spcPts val="0"/>
              </a:spcAft>
            </a:pPr>
            <a:r>
              <a:rPr lang="en-AU" b="1" dirty="0">
                <a:solidFill>
                  <a:srgbClr val="0A214D"/>
                </a:solidFill>
                <a:ea typeface="Calibri" panose="020F0502020204030204" pitchFamily="34" charset="0"/>
                <a:cs typeface="Times New Roman" panose="02020603050405020304" pitchFamily="18" charset="0"/>
              </a:rPr>
              <a:t>2022 </a:t>
            </a:r>
            <a:r>
              <a:rPr lang="en-AU" dirty="0">
                <a:solidFill>
                  <a:srgbClr val="0A214D"/>
                </a:solidFill>
                <a:ea typeface="Calibri" panose="020F0502020204030204" pitchFamily="34" charset="0"/>
                <a:cs typeface="Times New Roman" panose="02020603050405020304" pitchFamily="18" charset="0"/>
              </a:rPr>
              <a:t>-</a:t>
            </a:r>
            <a:r>
              <a:rPr lang="en-AU" b="1" dirty="0">
                <a:solidFill>
                  <a:srgbClr val="0A214D"/>
                </a:solidFill>
                <a:ea typeface="Calibri" panose="020F0502020204030204" pitchFamily="34" charset="0"/>
                <a:cs typeface="Times New Roman" panose="02020603050405020304" pitchFamily="18" charset="0"/>
              </a:rPr>
              <a:t> </a:t>
            </a:r>
            <a:r>
              <a:rPr lang="en-AU" dirty="0">
                <a:solidFill>
                  <a:srgbClr val="0A214D"/>
                </a:solidFill>
                <a:ea typeface="Calibri" panose="020F0502020204030204" pitchFamily="34" charset="0"/>
                <a:cs typeface="Times New Roman" panose="02020603050405020304" pitchFamily="18" charset="0"/>
              </a:rPr>
              <a:t>s</a:t>
            </a:r>
            <a:r>
              <a:rPr lang="en-AU" dirty="0">
                <a:solidFill>
                  <a:srgbClr val="0A214D"/>
                </a:solidFill>
                <a:effectLst/>
                <a:ea typeface="Calibri" panose="020F0502020204030204" pitchFamily="34" charset="0"/>
                <a:cs typeface="Times New Roman" panose="02020603050405020304" pitchFamily="18" charset="0"/>
              </a:rPr>
              <a:t>econd </a:t>
            </a:r>
            <a:r>
              <a:rPr lang="en-AU" b="1" dirty="0">
                <a:solidFill>
                  <a:srgbClr val="0A214D"/>
                </a:solidFill>
                <a:effectLst/>
                <a:ea typeface="Calibri" panose="020F0502020204030204" pitchFamily="34" charset="0"/>
                <a:cs typeface="Times New Roman" panose="02020603050405020304" pitchFamily="18" charset="0"/>
              </a:rPr>
              <a:t>larger trial</a:t>
            </a:r>
            <a:r>
              <a:rPr lang="en-AU" dirty="0">
                <a:solidFill>
                  <a:srgbClr val="0A214D"/>
                </a:solidFill>
                <a:effectLst/>
                <a:ea typeface="Calibri" panose="020F0502020204030204" pitchFamily="34" charset="0"/>
                <a:cs typeface="Times New Roman" panose="02020603050405020304" pitchFamily="18" charset="0"/>
              </a:rPr>
              <a:t>, funded by Australian Government Department of Education</a:t>
            </a:r>
          </a:p>
          <a:p>
            <a:pPr>
              <a:lnSpc>
                <a:spcPct val="107000"/>
              </a:lnSpc>
              <a:spcAft>
                <a:spcPts val="0"/>
              </a:spcAft>
            </a:pPr>
            <a:r>
              <a:rPr lang="en-AU" b="1" dirty="0">
                <a:solidFill>
                  <a:srgbClr val="0A214D"/>
                </a:solidFill>
                <a:ea typeface="Calibri" panose="020F0502020204030204" pitchFamily="34" charset="0"/>
                <a:cs typeface="Times New Roman" panose="02020603050405020304" pitchFamily="18" charset="0"/>
              </a:rPr>
              <a:t>2023</a:t>
            </a:r>
            <a:r>
              <a:rPr lang="en-AU" dirty="0">
                <a:solidFill>
                  <a:srgbClr val="0A214D"/>
                </a:solidFill>
                <a:ea typeface="Calibri" panose="020F0502020204030204" pitchFamily="34" charset="0"/>
                <a:cs typeface="Times New Roman" panose="02020603050405020304" pitchFamily="18" charset="0"/>
              </a:rPr>
              <a:t> – trial of </a:t>
            </a:r>
            <a:r>
              <a:rPr lang="en-AU" b="1" dirty="0">
                <a:solidFill>
                  <a:srgbClr val="0A214D"/>
                </a:solidFill>
                <a:ea typeface="Calibri" panose="020F0502020204030204" pitchFamily="34" charset="0"/>
                <a:cs typeface="Times New Roman" panose="02020603050405020304" pitchFamily="18" charset="0"/>
              </a:rPr>
              <a:t>small group tutoring model</a:t>
            </a:r>
            <a:r>
              <a:rPr lang="en-AU" dirty="0">
                <a:solidFill>
                  <a:srgbClr val="0A214D"/>
                </a:solidFill>
                <a:ea typeface="Calibri" panose="020F0502020204030204" pitchFamily="34" charset="0"/>
                <a:cs typeface="Times New Roman" panose="02020603050405020304" pitchFamily="18" charset="0"/>
              </a:rPr>
              <a:t>, funded by </a:t>
            </a:r>
            <a:r>
              <a:rPr lang="en-AU" dirty="0">
                <a:solidFill>
                  <a:srgbClr val="0A214D"/>
                </a:solidFill>
                <a:effectLst/>
                <a:ea typeface="Calibri" panose="020F0502020204030204" pitchFamily="34" charset="0"/>
                <a:cs typeface="Times New Roman" panose="02020603050405020304" pitchFamily="18" charset="0"/>
              </a:rPr>
              <a:t>Australian Government Department of Education.</a:t>
            </a:r>
            <a:endParaRPr lang="en-AU" b="1" dirty="0">
              <a:solidFill>
                <a:srgbClr val="0A214D"/>
              </a:solidFill>
              <a:effectLst/>
              <a:ea typeface="Calibri" panose="020F0502020204030204" pitchFamily="34" charset="0"/>
              <a:cs typeface="Times New Roman" panose="02020603050405020304" pitchFamily="18" charset="0"/>
            </a:endParaRPr>
          </a:p>
          <a:p>
            <a:pPr marL="0" indent="0">
              <a:lnSpc>
                <a:spcPct val="107000"/>
              </a:lnSpc>
              <a:buNone/>
            </a:pPr>
            <a:endParaRPr lang="en-AU" sz="1600" i="1" dirty="0">
              <a:solidFill>
                <a:srgbClr val="0A214D"/>
              </a:solidFill>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AU" sz="1600" dirty="0">
              <a:solidFill>
                <a:srgbClr val="0A214D"/>
              </a:solidFill>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2</a:t>
            </a:fld>
            <a:endParaRPr lang="en-AU"/>
          </a:p>
        </p:txBody>
      </p:sp>
    </p:spTree>
    <p:extLst>
      <p:ext uri="{BB962C8B-B14F-4D97-AF65-F5344CB8AC3E}">
        <p14:creationId xmlns:p14="http://schemas.microsoft.com/office/powerpoint/2010/main" val="1934733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US" dirty="0">
                <a:latin typeface="Poppins" panose="00000500000000000000" pitchFamily="2" charset="0"/>
              </a:rPr>
              <a:t>Second trial in 2022</a:t>
            </a:r>
            <a:endParaRPr lang="en-AU" dirty="0">
              <a:latin typeface="Poppins" panose="00000500000000000000" pitchFamily="2" charset="0"/>
            </a:endParaRP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472611" y="1372760"/>
            <a:ext cx="11404315" cy="5166152"/>
          </a:xfrm>
        </p:spPr>
        <p:txBody>
          <a:bodyPr/>
          <a:lstStyle/>
          <a:p>
            <a:pPr marL="0" indent="0">
              <a:lnSpc>
                <a:spcPct val="107000"/>
              </a:lnSpc>
              <a:buNone/>
            </a:pPr>
            <a:r>
              <a:rPr lang="en-AU" b="1" dirty="0">
                <a:solidFill>
                  <a:srgbClr val="0A214D"/>
                </a:solidFill>
                <a:effectLst/>
                <a:ea typeface="Calibri" panose="020F0502020204030204" pitchFamily="34" charset="0"/>
                <a:cs typeface="Times New Roman" panose="02020603050405020304" pitchFamily="18" charset="0"/>
              </a:rPr>
              <a:t>Program model</a:t>
            </a:r>
          </a:p>
          <a:p>
            <a:pPr marL="342900" lvl="0" indent="-342900">
              <a:lnSpc>
                <a:spcPct val="107000"/>
              </a:lnSpc>
              <a:buFont typeface="Symbol" panose="05050102010706020507" pitchFamily="18" charset="2"/>
              <a:buChar char=""/>
            </a:pPr>
            <a:r>
              <a:rPr lang="en-AU" sz="1600" b="1" dirty="0">
                <a:solidFill>
                  <a:srgbClr val="0A214D"/>
                </a:solidFill>
                <a:ea typeface="Calibri" panose="020F0502020204030204" pitchFamily="34" charset="0"/>
                <a:cs typeface="Times New Roman" panose="02020603050405020304" pitchFamily="18" charset="0"/>
              </a:rPr>
              <a:t>Online</a:t>
            </a:r>
            <a:r>
              <a:rPr lang="en-AU" sz="1600" dirty="0">
                <a:solidFill>
                  <a:srgbClr val="0A214D"/>
                </a:solidFill>
                <a:ea typeface="Calibri" panose="020F0502020204030204" pitchFamily="34" charset="0"/>
                <a:cs typeface="Times New Roman" panose="02020603050405020304" pitchFamily="18" charset="0"/>
              </a:rPr>
              <a:t> delivery by </a:t>
            </a:r>
            <a:r>
              <a:rPr lang="en-AU" sz="1600" b="1" dirty="0">
                <a:solidFill>
                  <a:srgbClr val="0A214D"/>
                </a:solidFill>
                <a:ea typeface="Calibri" panose="020F0502020204030204" pitchFamily="34" charset="0"/>
                <a:cs typeface="Times New Roman" panose="02020603050405020304" pitchFamily="18" charset="0"/>
              </a:rPr>
              <a:t>qualified teachers </a:t>
            </a:r>
            <a:r>
              <a:rPr lang="en-AU" sz="1600" dirty="0">
                <a:solidFill>
                  <a:srgbClr val="0A214D"/>
                </a:solidFill>
                <a:ea typeface="Calibri" panose="020F0502020204030204" pitchFamily="34" charset="0"/>
                <a:cs typeface="Times New Roman" panose="02020603050405020304" pitchFamily="18" charset="0"/>
              </a:rPr>
              <a:t>through partnership with </a:t>
            </a:r>
            <a:r>
              <a:rPr lang="en-AU" sz="1600" b="1" dirty="0" err="1">
                <a:solidFill>
                  <a:srgbClr val="0A214D"/>
                </a:solidFill>
                <a:ea typeface="Calibri" panose="020F0502020204030204" pitchFamily="34" charset="0"/>
                <a:cs typeface="Times New Roman" panose="02020603050405020304" pitchFamily="18" charset="0"/>
              </a:rPr>
              <a:t>ClassCover</a:t>
            </a:r>
            <a:r>
              <a:rPr lang="en-AU" sz="1600" dirty="0">
                <a:solidFill>
                  <a:srgbClr val="0A214D"/>
                </a:solidFill>
                <a:ea typeface="Calibri" panose="020F0502020204030204" pitchFamily="34" charset="0"/>
                <a:cs typeface="Times New Roman" panose="02020603050405020304" pitchFamily="18" charset="0"/>
              </a:rPr>
              <a:t>, an Australian education services provider</a:t>
            </a:r>
          </a:p>
          <a:p>
            <a:pPr marL="661950" lvl="1" indent="-342900">
              <a:lnSpc>
                <a:spcPct val="107000"/>
              </a:lnSpc>
              <a:buFont typeface="Symbol" panose="05050102010706020507" pitchFamily="18" charset="2"/>
              <a:buChar char=""/>
            </a:pPr>
            <a:r>
              <a:rPr lang="en-AU" sz="1600" b="0" dirty="0" err="1">
                <a:solidFill>
                  <a:srgbClr val="0A214D"/>
                </a:solidFill>
                <a:ea typeface="Calibri" panose="020F0502020204030204" pitchFamily="34" charset="0"/>
                <a:cs typeface="Times New Roman" panose="02020603050405020304" pitchFamily="18" charset="0"/>
              </a:rPr>
              <a:t>ClassCover</a:t>
            </a:r>
            <a:r>
              <a:rPr lang="en-AU" sz="1600" b="0" dirty="0">
                <a:solidFill>
                  <a:srgbClr val="0A214D"/>
                </a:solidFill>
                <a:ea typeface="Calibri" panose="020F0502020204030204" pitchFamily="34" charset="0"/>
                <a:cs typeface="Times New Roman" panose="02020603050405020304" pitchFamily="18" charset="0"/>
              </a:rPr>
              <a:t> </a:t>
            </a:r>
            <a:r>
              <a:rPr lang="en-AU" sz="1600" dirty="0">
                <a:solidFill>
                  <a:srgbClr val="0A214D"/>
                </a:solidFill>
                <a:ea typeface="Calibri" panose="020F0502020204030204" pitchFamily="34" charset="0"/>
                <a:cs typeface="Times New Roman" panose="02020603050405020304" pitchFamily="18" charset="0"/>
              </a:rPr>
              <a:t>matched tutors to students </a:t>
            </a:r>
            <a:r>
              <a:rPr lang="en-AU" sz="1600" b="0" dirty="0">
                <a:solidFill>
                  <a:srgbClr val="0A214D"/>
                </a:solidFill>
                <a:ea typeface="Calibri" panose="020F0502020204030204" pitchFamily="34" charset="0"/>
                <a:cs typeface="Times New Roman" panose="02020603050405020304" pitchFamily="18" charset="0"/>
              </a:rPr>
              <a:t>and supported tutors with </a:t>
            </a:r>
            <a:r>
              <a:rPr lang="en-AU" sz="1600" dirty="0">
                <a:solidFill>
                  <a:srgbClr val="0A214D"/>
                </a:solidFill>
                <a:ea typeface="Calibri" panose="020F0502020204030204" pitchFamily="34" charset="0"/>
                <a:cs typeface="Times New Roman" panose="02020603050405020304" pitchFamily="18" charset="0"/>
              </a:rPr>
              <a:t>pre-program training </a:t>
            </a:r>
            <a:r>
              <a:rPr lang="en-US" sz="1600" b="0" dirty="0">
                <a:solidFill>
                  <a:srgbClr val="0A214D"/>
                </a:solidFill>
                <a:ea typeface="Calibri" panose="020F0502020204030204" pitchFamily="34" charset="0"/>
                <a:cs typeface="Times New Roman" panose="02020603050405020304" pitchFamily="18" charset="0"/>
              </a:rPr>
              <a:t>and onboarding, student engagement strategies, </a:t>
            </a:r>
            <a:r>
              <a:rPr lang="en-US" sz="1600" dirty="0">
                <a:solidFill>
                  <a:srgbClr val="0A214D"/>
                </a:solidFill>
                <a:ea typeface="Calibri" panose="020F0502020204030204" pitchFamily="34" charset="0"/>
                <a:cs typeface="Times New Roman" panose="02020603050405020304" pitchFamily="18" charset="0"/>
              </a:rPr>
              <a:t>learning resources </a:t>
            </a:r>
            <a:r>
              <a:rPr lang="en-US" sz="1600" b="0" dirty="0">
                <a:solidFill>
                  <a:srgbClr val="0A214D"/>
                </a:solidFill>
                <a:ea typeface="Calibri" panose="020F0502020204030204" pitchFamily="34" charset="0"/>
                <a:cs typeface="Times New Roman" panose="02020603050405020304" pitchFamily="18" charset="0"/>
              </a:rPr>
              <a:t>and student assessments. </a:t>
            </a:r>
            <a:endParaRPr lang="en-AU" sz="1600" b="0" dirty="0">
              <a:solidFill>
                <a:srgbClr val="0A214D"/>
              </a:solidFill>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AU" sz="1600" b="1" dirty="0">
                <a:solidFill>
                  <a:srgbClr val="0A214D"/>
                </a:solidFill>
                <a:effectLst/>
                <a:ea typeface="Calibri" panose="020F0502020204030204" pitchFamily="34" charset="0"/>
                <a:cs typeface="Times New Roman" panose="02020603050405020304" pitchFamily="18" charset="0"/>
              </a:rPr>
              <a:t>One-on-one home-based</a:t>
            </a:r>
            <a:r>
              <a:rPr lang="en-AU" sz="1600" dirty="0">
                <a:solidFill>
                  <a:srgbClr val="0A214D"/>
                </a:solidFill>
                <a:effectLst/>
                <a:ea typeface="Calibri" panose="020F0502020204030204" pitchFamily="34" charset="0"/>
                <a:cs typeface="Times New Roman" panose="02020603050405020304" pitchFamily="18" charset="0"/>
              </a:rPr>
              <a:t> tutoring outside of school hours</a:t>
            </a:r>
          </a:p>
          <a:p>
            <a:pPr marL="342900" lvl="0" indent="-342900">
              <a:lnSpc>
                <a:spcPct val="107000"/>
              </a:lnSpc>
              <a:buFont typeface="Symbol" panose="05050102010706020507" pitchFamily="18" charset="2"/>
              <a:buChar char=""/>
            </a:pPr>
            <a:r>
              <a:rPr lang="en-US" sz="1600" dirty="0">
                <a:solidFill>
                  <a:srgbClr val="0A214D"/>
                </a:solidFill>
                <a:ea typeface="Calibri" panose="020F0502020204030204" pitchFamily="34" charset="0"/>
                <a:cs typeface="Times New Roman" panose="02020603050405020304" pitchFamily="18" charset="0"/>
              </a:rPr>
              <a:t>Students participating in up to </a:t>
            </a:r>
            <a:r>
              <a:rPr lang="en-US" sz="1600" b="1" dirty="0">
                <a:solidFill>
                  <a:srgbClr val="0A214D"/>
                </a:solidFill>
                <a:ea typeface="Calibri" panose="020F0502020204030204" pitchFamily="34" charset="0"/>
                <a:cs typeface="Times New Roman" panose="02020603050405020304" pitchFamily="18" charset="0"/>
              </a:rPr>
              <a:t>three one-hour </a:t>
            </a:r>
            <a:r>
              <a:rPr lang="en-US" sz="1600" dirty="0">
                <a:solidFill>
                  <a:srgbClr val="0A214D"/>
                </a:solidFill>
                <a:ea typeface="Calibri" panose="020F0502020204030204" pitchFamily="34" charset="0"/>
                <a:cs typeface="Times New Roman" panose="02020603050405020304" pitchFamily="18" charset="0"/>
              </a:rPr>
              <a:t>sessions a week for </a:t>
            </a:r>
            <a:r>
              <a:rPr lang="en-US" sz="1600" b="1" dirty="0">
                <a:solidFill>
                  <a:srgbClr val="0A214D"/>
                </a:solidFill>
                <a:ea typeface="Calibri" panose="020F0502020204030204" pitchFamily="34" charset="0"/>
                <a:cs typeface="Times New Roman" panose="02020603050405020304" pitchFamily="18" charset="0"/>
              </a:rPr>
              <a:t>20 weeks</a:t>
            </a:r>
            <a:r>
              <a:rPr lang="en-US" sz="1600" dirty="0">
                <a:solidFill>
                  <a:srgbClr val="0A214D"/>
                </a:solidFill>
                <a:ea typeface="Calibri" panose="020F0502020204030204" pitchFamily="34" charset="0"/>
                <a:cs typeface="Times New Roman" panose="02020603050405020304" pitchFamily="18" charset="0"/>
              </a:rPr>
              <a:t>, across Terms 1 and 2 of 2022</a:t>
            </a:r>
          </a:p>
          <a:p>
            <a:pPr marL="342900" lvl="0" indent="-342900">
              <a:lnSpc>
                <a:spcPct val="107000"/>
              </a:lnSpc>
              <a:buFont typeface="Symbol" panose="05050102010706020507" pitchFamily="18" charset="2"/>
              <a:buChar char=""/>
            </a:pPr>
            <a:r>
              <a:rPr lang="en-US" sz="1600" dirty="0">
                <a:solidFill>
                  <a:srgbClr val="0A214D"/>
                </a:solidFill>
                <a:ea typeface="Calibri" panose="020F0502020204030204" pitchFamily="34" charset="0"/>
                <a:cs typeface="Times New Roman" panose="02020603050405020304" pitchFamily="18" charset="0"/>
              </a:rPr>
              <a:t>Sessions covering literacy and numeracy</a:t>
            </a:r>
          </a:p>
          <a:p>
            <a:pPr marL="342900" lvl="0" indent="-342900">
              <a:lnSpc>
                <a:spcPct val="107000"/>
              </a:lnSpc>
              <a:buFont typeface="Symbol" panose="05050102010706020507" pitchFamily="18" charset="2"/>
              <a:buChar char=""/>
            </a:pPr>
            <a:r>
              <a:rPr lang="en-AU" sz="1600" dirty="0">
                <a:solidFill>
                  <a:srgbClr val="0A214D"/>
                </a:solidFill>
                <a:ea typeface="Calibri" panose="020F0502020204030204" pitchFamily="34" charset="0"/>
                <a:cs typeface="Times New Roman" panose="02020603050405020304" pitchFamily="18" charset="0"/>
              </a:rPr>
              <a:t>The Smith Family provided support and regular communications to support student participation and resolve issues; inputted into tutor training; and provided devices to around 50 families.</a:t>
            </a:r>
            <a:r>
              <a:rPr lang="en-AU" sz="1600" dirty="0">
                <a:solidFill>
                  <a:srgbClr val="0A214D"/>
                </a:solidFill>
                <a:effectLst/>
                <a:ea typeface="Calibri" panose="020F0502020204030204" pitchFamily="34" charset="0"/>
                <a:cs typeface="Times New Roman" panose="02020603050405020304" pitchFamily="18" charset="0"/>
              </a:rPr>
              <a:t> </a:t>
            </a:r>
          </a:p>
          <a:p>
            <a:pPr marL="0" lvl="0" indent="0">
              <a:lnSpc>
                <a:spcPct val="107000"/>
              </a:lnSpc>
              <a:spcBef>
                <a:spcPts val="0"/>
              </a:spcBef>
              <a:spcAft>
                <a:spcPts val="0"/>
              </a:spcAft>
              <a:buNone/>
            </a:pPr>
            <a:endParaRPr lang="en-AU" sz="1600" b="1" u="sng" dirty="0">
              <a:solidFill>
                <a:srgbClr val="0A214D"/>
              </a:solidFill>
              <a:ea typeface="Calibri" panose="020F0502020204030204" pitchFamily="34" charset="0"/>
              <a:cs typeface="Times New Roman" panose="02020603050405020304" pitchFamily="18" charset="0"/>
            </a:endParaRPr>
          </a:p>
          <a:p>
            <a:pPr marL="0" lvl="0" indent="0">
              <a:lnSpc>
                <a:spcPct val="107000"/>
              </a:lnSpc>
              <a:buNone/>
            </a:pPr>
            <a:r>
              <a:rPr lang="en-AU" b="1" dirty="0">
                <a:solidFill>
                  <a:srgbClr val="0A214D"/>
                </a:solidFill>
                <a:ea typeface="Calibri" panose="020F0502020204030204" pitchFamily="34" charset="0"/>
                <a:cs typeface="Times New Roman" panose="02020603050405020304" pitchFamily="18" charset="0"/>
              </a:rPr>
              <a:t>Eligibility</a:t>
            </a:r>
          </a:p>
          <a:p>
            <a:pPr>
              <a:lnSpc>
                <a:spcPct val="107000"/>
              </a:lnSpc>
              <a:spcAft>
                <a:spcPts val="0"/>
              </a:spcAft>
            </a:pPr>
            <a:r>
              <a:rPr lang="en-AU" sz="1600" dirty="0">
                <a:solidFill>
                  <a:srgbClr val="0A214D"/>
                </a:solidFill>
                <a:ea typeface="Calibri" panose="020F0502020204030204" pitchFamily="34" charset="0"/>
                <a:cs typeface="Times New Roman" panose="02020603050405020304" pitchFamily="18" charset="0"/>
              </a:rPr>
              <a:t>On</a:t>
            </a:r>
            <a:r>
              <a:rPr lang="en-AU" sz="1600" i="1" dirty="0">
                <a:solidFill>
                  <a:srgbClr val="0A214D"/>
                </a:solidFill>
                <a:ea typeface="Calibri" panose="020F0502020204030204" pitchFamily="34" charset="0"/>
                <a:cs typeface="Times New Roman" panose="02020603050405020304" pitchFamily="18" charset="0"/>
              </a:rPr>
              <a:t> </a:t>
            </a:r>
            <a:r>
              <a:rPr lang="en-AU" sz="1600" dirty="0">
                <a:solidFill>
                  <a:srgbClr val="0A214D"/>
                </a:solidFill>
                <a:ea typeface="Calibri" panose="020F0502020204030204" pitchFamily="34" charset="0"/>
                <a:cs typeface="Times New Roman" panose="02020603050405020304" pitchFamily="18" charset="0"/>
              </a:rPr>
              <a:t>The Smith Family’s</a:t>
            </a:r>
            <a:r>
              <a:rPr lang="en-AU" sz="1600" i="1" dirty="0">
                <a:solidFill>
                  <a:srgbClr val="0A214D"/>
                </a:solidFill>
                <a:effectLst/>
                <a:ea typeface="Calibri" panose="020F0502020204030204" pitchFamily="34" charset="0"/>
                <a:cs typeface="Times New Roman" panose="02020603050405020304" pitchFamily="18" charset="0"/>
              </a:rPr>
              <a:t> Learning for Life </a:t>
            </a:r>
            <a:r>
              <a:rPr lang="en-AU" sz="1600" dirty="0">
                <a:solidFill>
                  <a:srgbClr val="0A214D"/>
                </a:solidFill>
                <a:effectLst/>
                <a:ea typeface="Calibri" panose="020F0502020204030204" pitchFamily="34" charset="0"/>
                <a:cs typeface="Times New Roman" panose="02020603050405020304" pitchFamily="18" charset="0"/>
              </a:rPr>
              <a:t>scholarship</a:t>
            </a:r>
            <a:r>
              <a:rPr lang="en-AU" sz="1600" i="1" dirty="0">
                <a:solidFill>
                  <a:srgbClr val="0A214D"/>
                </a:solidFill>
                <a:effectLst/>
                <a:ea typeface="Calibri" panose="020F0502020204030204" pitchFamily="34" charset="0"/>
                <a:cs typeface="Times New Roman" panose="02020603050405020304" pitchFamily="18" charset="0"/>
              </a:rPr>
              <a:t> </a:t>
            </a:r>
            <a:r>
              <a:rPr lang="en-AU" sz="1600" dirty="0">
                <a:solidFill>
                  <a:srgbClr val="0A214D"/>
                </a:solidFill>
                <a:effectLst/>
                <a:ea typeface="Calibri" panose="020F0502020204030204" pitchFamily="34" charset="0"/>
                <a:cs typeface="Times New Roman" panose="02020603050405020304" pitchFamily="18" charset="0"/>
              </a:rPr>
              <a:t>in </a:t>
            </a:r>
            <a:r>
              <a:rPr lang="en-AU" sz="1600" b="1" dirty="0">
                <a:solidFill>
                  <a:srgbClr val="0A214D"/>
                </a:solidFill>
                <a:effectLst/>
                <a:ea typeface="Calibri" panose="020F0502020204030204" pitchFamily="34" charset="0"/>
                <a:cs typeface="Times New Roman" panose="02020603050405020304" pitchFamily="18" charset="0"/>
              </a:rPr>
              <a:t>Years 4 to 8 </a:t>
            </a:r>
            <a:r>
              <a:rPr lang="en-AU" sz="1600" dirty="0">
                <a:solidFill>
                  <a:srgbClr val="0A214D"/>
                </a:solidFill>
                <a:effectLst/>
                <a:ea typeface="Calibri" panose="020F0502020204030204" pitchFamily="34" charset="0"/>
                <a:cs typeface="Times New Roman" panose="02020603050405020304" pitchFamily="18" charset="0"/>
              </a:rPr>
              <a:t>in 2022</a:t>
            </a:r>
          </a:p>
          <a:p>
            <a:pPr>
              <a:lnSpc>
                <a:spcPct val="107000"/>
              </a:lnSpc>
              <a:spcAft>
                <a:spcPts val="0"/>
              </a:spcAft>
            </a:pPr>
            <a:r>
              <a:rPr lang="en-US" sz="1600" dirty="0">
                <a:solidFill>
                  <a:srgbClr val="0A214D"/>
                </a:solidFill>
                <a:effectLst/>
                <a:ea typeface="Calibri" panose="020F0502020204030204" pitchFamily="34" charset="0"/>
                <a:cs typeface="Times New Roman" panose="02020603050405020304" pitchFamily="18" charset="0"/>
              </a:rPr>
              <a:t>Struggling with English and </a:t>
            </a:r>
            <a:r>
              <a:rPr lang="en-US" sz="1600" dirty="0" err="1">
                <a:solidFill>
                  <a:srgbClr val="0A214D"/>
                </a:solidFill>
                <a:effectLst/>
                <a:ea typeface="Calibri" panose="020F0502020204030204" pitchFamily="34" charset="0"/>
                <a:cs typeface="Times New Roman" panose="02020603050405020304" pitchFamily="18" charset="0"/>
              </a:rPr>
              <a:t>maths</a:t>
            </a:r>
            <a:r>
              <a:rPr lang="en-US" sz="1600" dirty="0">
                <a:solidFill>
                  <a:srgbClr val="0A214D"/>
                </a:solidFill>
                <a:ea typeface="Calibri" panose="020F0502020204030204" pitchFamily="34" charset="0"/>
                <a:cs typeface="Times New Roman" panose="02020603050405020304" pitchFamily="18" charset="0"/>
              </a:rPr>
              <a:t>, achieving a </a:t>
            </a:r>
            <a:r>
              <a:rPr lang="en-US" sz="1600" dirty="0">
                <a:solidFill>
                  <a:srgbClr val="0A214D"/>
                </a:solidFill>
                <a:effectLst/>
                <a:ea typeface="Calibri" panose="020F0502020204030204" pitchFamily="34" charset="0"/>
                <a:cs typeface="Times New Roman" panose="02020603050405020304" pitchFamily="18" charset="0"/>
              </a:rPr>
              <a:t>D in both subjects at the end of 2020.</a:t>
            </a:r>
            <a:endParaRPr lang="en-AU" sz="1600" i="1" dirty="0">
              <a:solidFill>
                <a:srgbClr val="0A214D"/>
              </a:solidFill>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endParaRPr lang="en-AU" sz="1600" dirty="0">
              <a:solidFill>
                <a:srgbClr val="0A214D"/>
              </a:solidFill>
              <a:effectLst/>
              <a:ea typeface="Calibri" panose="020F0502020204030204" pitchFamily="34"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3</a:t>
            </a:fld>
            <a:endParaRPr lang="en-AU"/>
          </a:p>
        </p:txBody>
      </p:sp>
    </p:spTree>
    <p:extLst>
      <p:ext uri="{BB962C8B-B14F-4D97-AF65-F5344CB8AC3E}">
        <p14:creationId xmlns:p14="http://schemas.microsoft.com/office/powerpoint/2010/main" val="3832928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dirty="0">
                <a:latin typeface="Poppins" panose="00000500000000000000" pitchFamily="2" charset="0"/>
              </a:rPr>
              <a:t>Aims of the </a:t>
            </a:r>
            <a:r>
              <a:rPr lang="en-AU" i="1" dirty="0">
                <a:latin typeface="Poppins" panose="00000500000000000000" pitchFamily="2" charset="0"/>
              </a:rPr>
              <a:t>Catch-Up Learning </a:t>
            </a:r>
            <a:r>
              <a:rPr lang="en-AU" dirty="0">
                <a:latin typeface="Poppins" panose="00000500000000000000" pitchFamily="2" charset="0"/>
              </a:rPr>
              <a:t>evaluation</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58813" y="1372760"/>
            <a:ext cx="10498441" cy="5166152"/>
          </a:xfrm>
        </p:spPr>
        <p:txBody>
          <a:bodyPr/>
          <a:lstStyle/>
          <a:p>
            <a:pPr marL="342900" lvl="0" indent="-342900">
              <a:lnSpc>
                <a:spcPct val="107000"/>
              </a:lnSpc>
              <a:buFont typeface="Symbol" panose="05050102010706020507" pitchFamily="18" charset="2"/>
              <a:buChar char=""/>
            </a:pPr>
            <a:r>
              <a:rPr lang="en-AU" sz="1600" dirty="0">
                <a:solidFill>
                  <a:srgbClr val="0A214D"/>
                </a:solidFill>
                <a:effectLst/>
                <a:ea typeface="Calibri" panose="020F0502020204030204" pitchFamily="34" charset="0"/>
                <a:cs typeface="Times New Roman" panose="02020603050405020304" pitchFamily="18" charset="0"/>
              </a:rPr>
              <a:t>Describe </a:t>
            </a:r>
            <a:r>
              <a:rPr lang="en-AU" sz="1600" b="1" dirty="0">
                <a:solidFill>
                  <a:srgbClr val="0A214D"/>
                </a:solidFill>
                <a:effectLst/>
                <a:ea typeface="Calibri" panose="020F0502020204030204" pitchFamily="34" charset="0"/>
                <a:cs typeface="Times New Roman" panose="02020603050405020304" pitchFamily="18" charset="0"/>
              </a:rPr>
              <a:t>who participated </a:t>
            </a:r>
            <a:r>
              <a:rPr lang="en-AU" sz="1600" dirty="0">
                <a:solidFill>
                  <a:srgbClr val="0A214D"/>
                </a:solidFill>
                <a:effectLst/>
                <a:ea typeface="Calibri" panose="020F0502020204030204" pitchFamily="34" charset="0"/>
                <a:cs typeface="Times New Roman" panose="02020603050405020304" pitchFamily="18" charset="0"/>
              </a:rPr>
              <a:t>and how frequently</a:t>
            </a:r>
          </a:p>
          <a:p>
            <a:pPr marL="342900" lvl="0" indent="-342900">
              <a:lnSpc>
                <a:spcPct val="107000"/>
              </a:lnSpc>
              <a:buFont typeface="Symbol" panose="05050102010706020507" pitchFamily="18" charset="2"/>
              <a:buChar char=""/>
            </a:pPr>
            <a:r>
              <a:rPr lang="en-AU" sz="1600" dirty="0">
                <a:solidFill>
                  <a:srgbClr val="0A214D"/>
                </a:solidFill>
                <a:effectLst/>
                <a:ea typeface="Calibri" panose="020F0502020204030204" pitchFamily="34" charset="0"/>
                <a:cs typeface="Times New Roman" panose="02020603050405020304" pitchFamily="18" charset="0"/>
              </a:rPr>
              <a:t>Assess extent to which participants’ literacy and numeracy </a:t>
            </a:r>
            <a:r>
              <a:rPr lang="en-AU" sz="1600" b="1" dirty="0">
                <a:solidFill>
                  <a:srgbClr val="0A214D"/>
                </a:solidFill>
                <a:effectLst/>
                <a:ea typeface="Calibri" panose="020F0502020204030204" pitchFamily="34" charset="0"/>
                <a:cs typeface="Times New Roman" panose="02020603050405020304" pitchFamily="18" charset="0"/>
              </a:rPr>
              <a:t>skills improved</a:t>
            </a:r>
            <a:r>
              <a:rPr lang="en-AU" sz="1600" dirty="0">
                <a:solidFill>
                  <a:srgbClr val="0A214D"/>
                </a:solidFill>
                <a:effectLst/>
                <a:ea typeface="Calibri" panose="020F0502020204030204" pitchFamily="34" charset="0"/>
                <a:cs typeface="Times New Roman" panose="02020603050405020304" pitchFamily="18" charset="0"/>
              </a:rPr>
              <a:t> by end of the program</a:t>
            </a:r>
          </a:p>
          <a:p>
            <a:pPr marL="342900" lvl="0" indent="-342900">
              <a:lnSpc>
                <a:spcPct val="107000"/>
              </a:lnSpc>
              <a:buFont typeface="Symbol" panose="05050102010706020507" pitchFamily="18" charset="2"/>
              <a:buChar char=""/>
            </a:pPr>
            <a:r>
              <a:rPr lang="en-AU" sz="1600" dirty="0">
                <a:solidFill>
                  <a:srgbClr val="0A214D"/>
                </a:solidFill>
                <a:effectLst/>
                <a:ea typeface="Calibri" panose="020F0502020204030204" pitchFamily="34" charset="0"/>
                <a:cs typeface="Times New Roman" panose="02020603050405020304" pitchFamily="18" charset="0"/>
              </a:rPr>
              <a:t>Assess impact on students’ </a:t>
            </a:r>
            <a:r>
              <a:rPr lang="en-AU" sz="1600" b="1" dirty="0">
                <a:solidFill>
                  <a:srgbClr val="0A214D"/>
                </a:solidFill>
                <a:effectLst/>
                <a:ea typeface="Calibri" panose="020F0502020204030204" pitchFamily="34" charset="0"/>
                <a:cs typeface="Times New Roman" panose="02020603050405020304" pitchFamily="18" charset="0"/>
              </a:rPr>
              <a:t>confidence</a:t>
            </a:r>
            <a:r>
              <a:rPr lang="en-AU" sz="1600" dirty="0">
                <a:solidFill>
                  <a:srgbClr val="0A214D"/>
                </a:solidFill>
                <a:effectLst/>
                <a:ea typeface="Calibri" panose="020F0502020204030204" pitchFamily="34" charset="0"/>
                <a:cs typeface="Times New Roman" panose="02020603050405020304" pitchFamily="18" charset="0"/>
              </a:rPr>
              <a:t>, </a:t>
            </a:r>
            <a:r>
              <a:rPr lang="en-AU" sz="1600" b="1" dirty="0">
                <a:solidFill>
                  <a:srgbClr val="0A214D"/>
                </a:solidFill>
                <a:effectLst/>
                <a:ea typeface="Calibri" panose="020F0502020204030204" pitchFamily="34" charset="0"/>
                <a:cs typeface="Times New Roman" panose="02020603050405020304" pitchFamily="18" charset="0"/>
              </a:rPr>
              <a:t>engagement</a:t>
            </a:r>
            <a:r>
              <a:rPr lang="en-AU" sz="1600" dirty="0">
                <a:solidFill>
                  <a:srgbClr val="0A214D"/>
                </a:solidFill>
                <a:effectLst/>
                <a:ea typeface="Calibri" panose="020F0502020204030204" pitchFamily="34" charset="0"/>
                <a:cs typeface="Times New Roman" panose="02020603050405020304" pitchFamily="18" charset="0"/>
              </a:rPr>
              <a:t> and </a:t>
            </a:r>
            <a:r>
              <a:rPr lang="en-AU" sz="1600" b="1" dirty="0">
                <a:solidFill>
                  <a:srgbClr val="0A214D"/>
                </a:solidFill>
                <a:effectLst/>
                <a:ea typeface="Calibri" panose="020F0502020204030204" pitchFamily="34" charset="0"/>
                <a:cs typeface="Times New Roman" panose="02020603050405020304" pitchFamily="18" charset="0"/>
              </a:rPr>
              <a:t>disposition </a:t>
            </a:r>
            <a:r>
              <a:rPr lang="en-AU" sz="1600" dirty="0">
                <a:solidFill>
                  <a:srgbClr val="0A214D"/>
                </a:solidFill>
                <a:effectLst/>
                <a:ea typeface="Calibri" panose="020F0502020204030204" pitchFamily="34" charset="0"/>
                <a:cs typeface="Times New Roman" panose="02020603050405020304" pitchFamily="18" charset="0"/>
              </a:rPr>
              <a:t>toward learning</a:t>
            </a:r>
          </a:p>
          <a:p>
            <a:pPr marL="342900" lvl="0" indent="-342900">
              <a:lnSpc>
                <a:spcPct val="107000"/>
              </a:lnSpc>
              <a:spcAft>
                <a:spcPts val="800"/>
              </a:spcAft>
              <a:buFont typeface="Symbol" panose="05050102010706020507" pitchFamily="18" charset="2"/>
              <a:buChar char=""/>
            </a:pPr>
            <a:r>
              <a:rPr lang="en-AU" sz="1600" dirty="0">
                <a:solidFill>
                  <a:srgbClr val="0A214D"/>
                </a:solidFill>
                <a:effectLst/>
                <a:ea typeface="Calibri" panose="020F0502020204030204" pitchFamily="34" charset="0"/>
                <a:cs typeface="Times New Roman" panose="02020603050405020304" pitchFamily="18" charset="0"/>
              </a:rPr>
              <a:t>Identify factors which contributed to </a:t>
            </a:r>
            <a:r>
              <a:rPr lang="en-AU" sz="1600" b="1" dirty="0">
                <a:solidFill>
                  <a:srgbClr val="0A214D"/>
                </a:solidFill>
                <a:effectLst/>
                <a:ea typeface="Calibri" panose="020F0502020204030204" pitchFamily="34" charset="0"/>
                <a:cs typeface="Times New Roman" panose="02020603050405020304" pitchFamily="18" charset="0"/>
              </a:rPr>
              <a:t>improvements</a:t>
            </a:r>
            <a:r>
              <a:rPr lang="en-AU" sz="1600" dirty="0">
                <a:solidFill>
                  <a:srgbClr val="0A214D"/>
                </a:solidFill>
                <a:effectLst/>
                <a:ea typeface="Calibri" panose="020F0502020204030204" pitchFamily="34" charset="0"/>
                <a:cs typeface="Times New Roman" panose="02020603050405020304" pitchFamily="18" charset="0"/>
              </a:rPr>
              <a:t> and areas for </a:t>
            </a:r>
            <a:r>
              <a:rPr lang="en-AU" sz="1600" b="1" dirty="0">
                <a:solidFill>
                  <a:srgbClr val="0A214D"/>
                </a:solidFill>
                <a:effectLst/>
                <a:ea typeface="Calibri" panose="020F0502020204030204" pitchFamily="34" charset="0"/>
                <a:cs typeface="Times New Roman" panose="02020603050405020304" pitchFamily="18" charset="0"/>
              </a:rPr>
              <a:t>enhancement</a:t>
            </a:r>
            <a:r>
              <a:rPr lang="en-AU" sz="1600" dirty="0">
                <a:solidFill>
                  <a:srgbClr val="0A214D"/>
                </a:solidFill>
                <a:effectLst/>
                <a:ea typeface="Calibri" panose="020F0502020204030204" pitchFamily="34" charset="0"/>
                <a:cs typeface="Times New Roman" panose="02020603050405020304" pitchFamily="18" charset="0"/>
              </a:rPr>
              <a:t>.</a:t>
            </a:r>
          </a:p>
          <a:p>
            <a:pPr marL="0" lvl="0" indent="0">
              <a:lnSpc>
                <a:spcPct val="107000"/>
              </a:lnSpc>
              <a:spcBef>
                <a:spcPts val="0"/>
              </a:spcBef>
              <a:spcAft>
                <a:spcPts val="0"/>
              </a:spcAft>
              <a:buNone/>
            </a:pPr>
            <a:endParaRPr lang="en-AU" sz="800" dirty="0">
              <a:solidFill>
                <a:srgbClr val="0A214D"/>
              </a:solidFill>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n-AU" b="1" dirty="0">
                <a:solidFill>
                  <a:srgbClr val="0A214D"/>
                </a:solidFill>
                <a:effectLst/>
                <a:ea typeface="Calibri" panose="020F0502020204030204" pitchFamily="34" charset="0"/>
                <a:cs typeface="Times New Roman" panose="02020603050405020304" pitchFamily="18" charset="0"/>
              </a:rPr>
              <a:t>Data sources </a:t>
            </a:r>
          </a:p>
          <a:p>
            <a:pPr>
              <a:lnSpc>
                <a:spcPct val="107000"/>
              </a:lnSpc>
              <a:spcAft>
                <a:spcPts val="800"/>
              </a:spcAft>
            </a:pPr>
            <a:r>
              <a:rPr lang="en-AU" sz="1600" dirty="0">
                <a:solidFill>
                  <a:srgbClr val="0A214D"/>
                </a:solidFill>
                <a:effectLst/>
                <a:ea typeface="Calibri" panose="020F0502020204030204" pitchFamily="34" charset="0"/>
                <a:cs typeface="Times New Roman" panose="02020603050405020304" pitchFamily="18" charset="0"/>
              </a:rPr>
              <a:t>Participants’ program </a:t>
            </a:r>
            <a:r>
              <a:rPr lang="en-AU" sz="1600" b="1" dirty="0">
                <a:solidFill>
                  <a:srgbClr val="0A214D"/>
                </a:solidFill>
                <a:effectLst/>
                <a:ea typeface="Calibri" panose="020F0502020204030204" pitchFamily="34" charset="0"/>
                <a:cs typeface="Times New Roman" panose="02020603050405020304" pitchFamily="18" charset="0"/>
              </a:rPr>
              <a:t>attendance rates</a:t>
            </a:r>
          </a:p>
          <a:p>
            <a:pPr>
              <a:lnSpc>
                <a:spcPct val="107000"/>
              </a:lnSpc>
              <a:spcAft>
                <a:spcPts val="800"/>
              </a:spcAft>
            </a:pPr>
            <a:r>
              <a:rPr lang="en-AU" sz="1600" b="1" dirty="0">
                <a:solidFill>
                  <a:srgbClr val="0A214D"/>
                </a:solidFill>
                <a:effectLst/>
                <a:ea typeface="Calibri" panose="020F0502020204030204" pitchFamily="34" charset="0"/>
                <a:cs typeface="Times New Roman" panose="02020603050405020304" pitchFamily="18" charset="0"/>
              </a:rPr>
              <a:t>Pre and post-program </a:t>
            </a:r>
            <a:r>
              <a:rPr lang="en-AU" sz="1600" dirty="0">
                <a:solidFill>
                  <a:srgbClr val="0A214D"/>
                </a:solidFill>
                <a:effectLst/>
                <a:ea typeface="Calibri" panose="020F0502020204030204" pitchFamily="34" charset="0"/>
                <a:cs typeface="Times New Roman" panose="02020603050405020304" pitchFamily="18" charset="0"/>
              </a:rPr>
              <a:t>literacy and numeracy assessments, using Australian Council </a:t>
            </a:r>
            <a:r>
              <a:rPr lang="en-AU" sz="1600" dirty="0">
                <a:solidFill>
                  <a:srgbClr val="0A214D"/>
                </a:solidFill>
                <a:ea typeface="Calibri" panose="020F0502020204030204" pitchFamily="34" charset="0"/>
                <a:cs typeface="Times New Roman" panose="02020603050405020304" pitchFamily="18" charset="0"/>
              </a:rPr>
              <a:t>For Educational Research Progressive Achievement Tests (PAT) in Maths and Reading </a:t>
            </a:r>
          </a:p>
          <a:p>
            <a:pPr>
              <a:lnSpc>
                <a:spcPct val="107000"/>
              </a:lnSpc>
              <a:spcAft>
                <a:spcPts val="800"/>
              </a:spcAft>
            </a:pPr>
            <a:r>
              <a:rPr lang="en-AU" sz="1600" b="1" dirty="0">
                <a:solidFill>
                  <a:srgbClr val="0A214D"/>
                </a:solidFill>
                <a:effectLst/>
                <a:ea typeface="Calibri" panose="020F0502020204030204" pitchFamily="34" charset="0"/>
                <a:cs typeface="Times New Roman" panose="02020603050405020304" pitchFamily="18" charset="0"/>
              </a:rPr>
              <a:t>Tutor assessments </a:t>
            </a:r>
            <a:r>
              <a:rPr lang="en-AU" sz="1600" dirty="0">
                <a:solidFill>
                  <a:srgbClr val="0A214D"/>
                </a:solidFill>
                <a:effectLst/>
                <a:ea typeface="Calibri" panose="020F0502020204030204" pitchFamily="34" charset="0"/>
                <a:cs typeface="Times New Roman" panose="02020603050405020304" pitchFamily="18" charset="0"/>
              </a:rPr>
              <a:t>of each session, including engagement and disruptions due to technology</a:t>
            </a:r>
          </a:p>
          <a:p>
            <a:pPr>
              <a:lnSpc>
                <a:spcPct val="107000"/>
              </a:lnSpc>
              <a:spcAft>
                <a:spcPts val="800"/>
              </a:spcAft>
            </a:pPr>
            <a:r>
              <a:rPr lang="en-AU" sz="1600" b="1" dirty="0">
                <a:solidFill>
                  <a:srgbClr val="0A214D"/>
                </a:solidFill>
                <a:ea typeface="Calibri" panose="020F0502020204030204" pitchFamily="34" charset="0"/>
                <a:cs typeface="Times New Roman" panose="02020603050405020304" pitchFamily="18" charset="0"/>
              </a:rPr>
              <a:t>T</a:t>
            </a:r>
            <a:r>
              <a:rPr lang="en-AU" sz="1600" b="1" dirty="0">
                <a:solidFill>
                  <a:srgbClr val="0A214D"/>
                </a:solidFill>
                <a:effectLst/>
                <a:ea typeface="Calibri" panose="020F0502020204030204" pitchFamily="34" charset="0"/>
                <a:cs typeface="Times New Roman" panose="02020603050405020304" pitchFamily="18" charset="0"/>
              </a:rPr>
              <a:t>utor survey </a:t>
            </a:r>
            <a:r>
              <a:rPr lang="en-AU" sz="1600" dirty="0">
                <a:solidFill>
                  <a:srgbClr val="0A214D"/>
                </a:solidFill>
                <a:effectLst/>
                <a:ea typeface="Calibri" panose="020F0502020204030204" pitchFamily="34" charset="0"/>
                <a:cs typeface="Times New Roman" panose="02020603050405020304" pitchFamily="18" charset="0"/>
              </a:rPr>
              <a:t>at beginning and end of program, exploring students’ attitudes towards learning and student/tutor relationship</a:t>
            </a:r>
          </a:p>
          <a:p>
            <a:pPr>
              <a:lnSpc>
                <a:spcPct val="107000"/>
              </a:lnSpc>
              <a:spcAft>
                <a:spcPts val="800"/>
              </a:spcAft>
            </a:pPr>
            <a:r>
              <a:rPr lang="en-AU" sz="1600" b="1" dirty="0">
                <a:solidFill>
                  <a:srgbClr val="0A214D"/>
                </a:solidFill>
                <a:effectLst/>
                <a:ea typeface="Calibri" panose="020F0502020204030204" pitchFamily="34" charset="0"/>
                <a:cs typeface="Times New Roman" panose="02020603050405020304" pitchFamily="18" charset="0"/>
              </a:rPr>
              <a:t>Interviews</a:t>
            </a:r>
            <a:r>
              <a:rPr lang="en-AU" sz="1600" dirty="0">
                <a:solidFill>
                  <a:srgbClr val="0A214D"/>
                </a:solidFill>
                <a:effectLst/>
                <a:ea typeface="Calibri" panose="020F0502020204030204" pitchFamily="34" charset="0"/>
                <a:cs typeface="Times New Roman" panose="02020603050405020304" pitchFamily="18" charset="0"/>
              </a:rPr>
              <a:t> with small number of participating parents/carers and tutors.</a:t>
            </a: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The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4</a:t>
            </a:fld>
            <a:endParaRPr lang="en-AU"/>
          </a:p>
        </p:txBody>
      </p:sp>
    </p:spTree>
    <p:extLst>
      <p:ext uri="{BB962C8B-B14F-4D97-AF65-F5344CB8AC3E}">
        <p14:creationId xmlns:p14="http://schemas.microsoft.com/office/powerpoint/2010/main" val="2579205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2" y="508000"/>
            <a:ext cx="8535151" cy="1047323"/>
          </a:xfrm>
        </p:spPr>
        <p:txBody>
          <a:bodyPr/>
          <a:lstStyle/>
          <a:p>
            <a:r>
              <a:rPr lang="en-AU" dirty="0">
                <a:latin typeface="Poppins" panose="00000500000000000000" pitchFamily="2" charset="0"/>
              </a:rPr>
              <a:t>Participation in </a:t>
            </a:r>
            <a:r>
              <a:rPr lang="en-AU" i="1" dirty="0">
                <a:latin typeface="Poppins" panose="00000500000000000000" pitchFamily="2" charset="0"/>
              </a:rPr>
              <a:t>Catch-Up Learning</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587375" y="1379095"/>
            <a:ext cx="10498441" cy="5491867"/>
          </a:xfrm>
        </p:spPr>
        <p:txBody>
          <a:bodyPr/>
          <a:lstStyle/>
          <a:p>
            <a:pPr marL="342900" lvl="0" indent="-342900">
              <a:lnSpc>
                <a:spcPct val="100000"/>
              </a:lnSpc>
              <a:buFont typeface="Symbol" panose="05050102010706020507" pitchFamily="18" charset="2"/>
              <a:buChar char=""/>
            </a:pPr>
            <a:r>
              <a:rPr lang="en-AU" sz="1600" b="1" dirty="0">
                <a:solidFill>
                  <a:srgbClr val="0A214D"/>
                </a:solidFill>
                <a:effectLst/>
                <a:ea typeface="Calibri" panose="020F0502020204030204" pitchFamily="34" charset="0"/>
                <a:cs typeface="Times New Roman" panose="02020603050405020304" pitchFamily="18" charset="0"/>
              </a:rPr>
              <a:t>412 </a:t>
            </a:r>
            <a:r>
              <a:rPr lang="en-AU" sz="1600" dirty="0">
                <a:solidFill>
                  <a:srgbClr val="0A214D"/>
                </a:solidFill>
                <a:effectLst/>
                <a:ea typeface="Calibri" panose="020F0502020204030204" pitchFamily="34" charset="0"/>
                <a:cs typeface="Times New Roman" panose="02020603050405020304" pitchFamily="18" charset="0"/>
              </a:rPr>
              <a:t>students completed pre and post-program assessment in numeracy, literacy or both</a:t>
            </a:r>
          </a:p>
          <a:p>
            <a:pPr marL="342900" lvl="0" indent="-342900">
              <a:lnSpc>
                <a:spcPct val="100000"/>
              </a:lnSpc>
              <a:buFont typeface="Symbol" panose="05050102010706020507" pitchFamily="18" charset="2"/>
              <a:buChar char=""/>
            </a:pPr>
            <a:r>
              <a:rPr lang="en-AU" sz="1600" b="1" dirty="0">
                <a:solidFill>
                  <a:srgbClr val="0A214D"/>
                </a:solidFill>
                <a:effectLst/>
                <a:ea typeface="Calibri" panose="020F0502020204030204" pitchFamily="34" charset="0"/>
                <a:cs typeface="Times New Roman" panose="02020603050405020304" pitchFamily="18" charset="0"/>
              </a:rPr>
              <a:t>Indigeneity</a:t>
            </a:r>
            <a:r>
              <a:rPr lang="en-AU" sz="1600" dirty="0">
                <a:solidFill>
                  <a:srgbClr val="0A214D"/>
                </a:solidFill>
                <a:effectLst/>
                <a:ea typeface="Calibri" panose="020F0502020204030204" pitchFamily="34" charset="0"/>
                <a:cs typeface="Times New Roman" panose="02020603050405020304" pitchFamily="18" charset="0"/>
              </a:rPr>
              <a:t>: Around one in five are of Aboriginal and/or Torres Strait Islander backgrounds</a:t>
            </a:r>
          </a:p>
          <a:p>
            <a:pPr marL="342900" lvl="0" indent="-342900">
              <a:lnSpc>
                <a:spcPct val="100000"/>
              </a:lnSpc>
              <a:buFont typeface="Symbol" panose="05050102010706020507" pitchFamily="18" charset="2"/>
              <a:buChar char=""/>
            </a:pPr>
            <a:r>
              <a:rPr lang="en-AU" sz="1600" b="1" dirty="0">
                <a:solidFill>
                  <a:srgbClr val="0A214D"/>
                </a:solidFill>
                <a:effectLst/>
                <a:ea typeface="Calibri" panose="020F0502020204030204" pitchFamily="34" charset="0"/>
                <a:cs typeface="Times New Roman" panose="02020603050405020304" pitchFamily="18" charset="0"/>
              </a:rPr>
              <a:t>Health and disability issues</a:t>
            </a:r>
            <a:r>
              <a:rPr lang="en-AU" sz="1600" dirty="0">
                <a:solidFill>
                  <a:srgbClr val="0A214D"/>
                </a:solidFill>
                <a:effectLst/>
                <a:ea typeface="Calibri" panose="020F0502020204030204" pitchFamily="34" charset="0"/>
                <a:cs typeface="Times New Roman" panose="02020603050405020304" pitchFamily="18" charset="0"/>
              </a:rPr>
              <a:t>: Almost half have a health or disability issue/s</a:t>
            </a:r>
          </a:p>
          <a:p>
            <a:pPr marL="342900" lvl="0" indent="-342900">
              <a:lnSpc>
                <a:spcPct val="100000"/>
              </a:lnSpc>
              <a:spcAft>
                <a:spcPts val="800"/>
              </a:spcAft>
              <a:buFont typeface="Symbol" panose="05050102010706020507" pitchFamily="18" charset="2"/>
              <a:buChar char=""/>
            </a:pPr>
            <a:r>
              <a:rPr lang="en-AU" sz="1600" dirty="0">
                <a:solidFill>
                  <a:srgbClr val="0A214D"/>
                </a:solidFill>
                <a:effectLst/>
                <a:ea typeface="Calibri" panose="020F0502020204030204" pitchFamily="34" charset="0"/>
                <a:cs typeface="Times New Roman" panose="02020603050405020304" pitchFamily="18" charset="0"/>
              </a:rPr>
              <a:t>Students from all states and territories; two in three students live in </a:t>
            </a:r>
            <a:r>
              <a:rPr lang="en-AU" sz="1600" b="1" dirty="0">
                <a:solidFill>
                  <a:srgbClr val="0A214D"/>
                </a:solidFill>
                <a:effectLst/>
                <a:ea typeface="Calibri" panose="020F0502020204030204" pitchFamily="34" charset="0"/>
                <a:cs typeface="Times New Roman" panose="02020603050405020304" pitchFamily="18" charset="0"/>
              </a:rPr>
              <a:t>metropolitan</a:t>
            </a:r>
            <a:r>
              <a:rPr lang="en-AU" sz="1600" dirty="0">
                <a:solidFill>
                  <a:srgbClr val="0A214D"/>
                </a:solidFill>
                <a:effectLst/>
                <a:ea typeface="Calibri" panose="020F0502020204030204" pitchFamily="34" charset="0"/>
                <a:cs typeface="Times New Roman" panose="02020603050405020304" pitchFamily="18" charset="0"/>
              </a:rPr>
              <a:t> areas and one in three in regional areas</a:t>
            </a:r>
            <a:r>
              <a:rPr lang="en-AU" sz="1800" dirty="0">
                <a:solidFill>
                  <a:srgbClr val="0A214D"/>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The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5</a:t>
            </a:fld>
            <a:endParaRPr lang="en-AU"/>
          </a:p>
        </p:txBody>
      </p:sp>
      <p:sp>
        <p:nvSpPr>
          <p:cNvPr id="9" name="Content Placeholder 2">
            <a:extLst>
              <a:ext uri="{FF2B5EF4-FFF2-40B4-BE49-F238E27FC236}">
                <a16:creationId xmlns:a16="http://schemas.microsoft.com/office/drawing/2014/main" id="{B608F2F4-D701-B252-9B50-730752B72E1B}"/>
              </a:ext>
            </a:extLst>
          </p:cNvPr>
          <p:cNvSpPr txBox="1">
            <a:spLocks/>
          </p:cNvSpPr>
          <p:nvPr/>
        </p:nvSpPr>
        <p:spPr>
          <a:xfrm>
            <a:off x="587375" y="3241167"/>
            <a:ext cx="6831014" cy="3461570"/>
          </a:xfrm>
          <a:prstGeom prst="rect">
            <a:avLst/>
          </a:prstGeom>
        </p:spPr>
        <p:txBody>
          <a:bodyPr vert="horz" lIns="91440" tIns="45720" rIns="91440" bIns="45720" rtlCol="0">
            <a:noAutofit/>
          </a:bodyPr>
          <a:lstStyle>
            <a:lvl1pPr marL="285750" indent="-285750" algn="l" defTabSz="914400" rtl="0" eaLnBrk="1" latinLnBrk="0" hangingPunct="1">
              <a:lnSpc>
                <a:spcPct val="95000"/>
              </a:lnSpc>
              <a:spcBef>
                <a:spcPts val="700"/>
              </a:spcBef>
              <a:spcAft>
                <a:spcPts val="500"/>
              </a:spcAft>
              <a:buClr>
                <a:schemeClr val="accent1"/>
              </a:buClr>
              <a:buFont typeface="Arial" panose="020B0604020202020204" pitchFamily="34" charset="0"/>
              <a:buChar char="•"/>
              <a:defRPr sz="1800" b="0" kern="1200">
                <a:solidFill>
                  <a:srgbClr val="333333"/>
                </a:solidFill>
                <a:latin typeface="+mn-lt"/>
                <a:ea typeface="+mn-ea"/>
                <a:cs typeface="Arial" panose="020B0604020202020204" pitchFamily="34" charset="0"/>
              </a:defRPr>
            </a:lvl1pPr>
            <a:lvl2pPr marL="604800" indent="-264600" algn="l" defTabSz="914400" rtl="0" eaLnBrk="1" latinLnBrk="0" hangingPunct="1">
              <a:lnSpc>
                <a:spcPct val="95000"/>
              </a:lnSpc>
              <a:spcBef>
                <a:spcPts val="600"/>
              </a:spcBef>
              <a:spcAft>
                <a:spcPts val="600"/>
              </a:spcAft>
              <a:buFont typeface="System Font Regular"/>
              <a:buChar char="–"/>
              <a:defRPr sz="2400" b="1" kern="1200" baseline="0">
                <a:solidFill>
                  <a:schemeClr val="accent2"/>
                </a:solidFill>
                <a:latin typeface="Arial" panose="020B0604020202020204" pitchFamily="34" charset="0"/>
                <a:ea typeface="+mn-ea"/>
                <a:cs typeface="Arial" panose="020B0604020202020204" pitchFamily="34" charset="0"/>
              </a:defRPr>
            </a:lvl2pPr>
            <a:lvl3pPr marL="0" indent="0" algn="l" defTabSz="914400" rtl="0" eaLnBrk="1" latinLnBrk="0" hangingPunct="1">
              <a:lnSpc>
                <a:spcPct val="95000"/>
              </a:lnSpc>
              <a:spcBef>
                <a:spcPts val="2400"/>
              </a:spcBef>
              <a:spcAft>
                <a:spcPts val="600"/>
              </a:spcAft>
              <a:buFont typeface="System Font Regular"/>
              <a:buNone/>
              <a:defRPr sz="2000" b="1" kern="1200">
                <a:solidFill>
                  <a:srgbClr val="E58221"/>
                </a:solidFill>
                <a:latin typeface="Arial" panose="020B0604020202020204" pitchFamily="34" charset="0"/>
                <a:ea typeface="+mn-ea"/>
                <a:cs typeface="Arial" panose="020B0604020202020204" pitchFamily="34" charset="0"/>
              </a:defRPr>
            </a:lvl3pPr>
            <a:lvl4pPr marL="11016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4pPr>
            <a:lvl5pPr marL="1332000" indent="-228600" algn="l" defTabSz="914400" rtl="0" eaLnBrk="1" latinLnBrk="0" hangingPunct="1">
              <a:lnSpc>
                <a:spcPct val="95000"/>
              </a:lnSpc>
              <a:spcBef>
                <a:spcPts val="600"/>
              </a:spcBef>
              <a:spcAft>
                <a:spcPts val="600"/>
              </a:spcAft>
              <a:buFont typeface="System Font Regular"/>
              <a:buChar char="–"/>
              <a:defRPr sz="1800" kern="1200">
                <a:solidFill>
                  <a:srgbClr val="0A21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5000"/>
              </a:lnSpc>
              <a:spcAft>
                <a:spcPts val="0"/>
              </a:spcAft>
              <a:buNone/>
            </a:pPr>
            <a:r>
              <a:rPr lang="en-AU" b="1" dirty="0">
                <a:solidFill>
                  <a:srgbClr val="0A214D"/>
                </a:solidFill>
                <a:ea typeface="Calibri" panose="020F0502020204030204" pitchFamily="34" charset="0"/>
                <a:cs typeface="Times New Roman" panose="02020603050405020304" pitchFamily="18" charset="0"/>
              </a:rPr>
              <a:t>Program completion and attendance rates</a:t>
            </a:r>
          </a:p>
          <a:p>
            <a:pPr>
              <a:lnSpc>
                <a:spcPct val="105000"/>
              </a:lnSpc>
              <a:spcAft>
                <a:spcPts val="0"/>
              </a:spcAft>
            </a:pPr>
            <a:r>
              <a:rPr lang="en-AU" sz="1600" b="1" dirty="0">
                <a:solidFill>
                  <a:srgbClr val="0A214D"/>
                </a:solidFill>
                <a:ea typeface="Calibri" panose="020F0502020204030204" pitchFamily="34" charset="0"/>
                <a:cs typeface="Times New Roman" panose="02020603050405020304" pitchFamily="18" charset="0"/>
              </a:rPr>
              <a:t>83%</a:t>
            </a:r>
            <a:r>
              <a:rPr lang="en-AU" sz="1600" dirty="0">
                <a:solidFill>
                  <a:srgbClr val="0A214D"/>
                </a:solidFill>
                <a:ea typeface="Calibri" panose="020F0502020204030204" pitchFamily="34" charset="0"/>
                <a:cs typeface="Times New Roman" panose="02020603050405020304" pitchFamily="18" charset="0"/>
              </a:rPr>
              <a:t> of students who commenced program </a:t>
            </a:r>
            <a:r>
              <a:rPr lang="en-AU" sz="1600" b="1" dirty="0">
                <a:solidFill>
                  <a:srgbClr val="0A214D"/>
                </a:solidFill>
                <a:ea typeface="Calibri" panose="020F0502020204030204" pitchFamily="34" charset="0"/>
                <a:cs typeface="Times New Roman" panose="02020603050405020304" pitchFamily="18" charset="0"/>
              </a:rPr>
              <a:t>completed</a:t>
            </a:r>
            <a:r>
              <a:rPr lang="en-AU" sz="1600" dirty="0">
                <a:solidFill>
                  <a:srgbClr val="0A214D"/>
                </a:solidFill>
                <a:ea typeface="Calibri" panose="020F0502020204030204" pitchFamily="34" charset="0"/>
                <a:cs typeface="Times New Roman" panose="02020603050405020304" pitchFamily="18" charset="0"/>
              </a:rPr>
              <a:t> it. </a:t>
            </a:r>
          </a:p>
          <a:p>
            <a:pPr>
              <a:lnSpc>
                <a:spcPct val="105000"/>
              </a:lnSpc>
              <a:spcAft>
                <a:spcPts val="0"/>
              </a:spcAft>
            </a:pPr>
            <a:r>
              <a:rPr lang="en-AU" sz="1600" dirty="0">
                <a:solidFill>
                  <a:srgbClr val="0A214D"/>
                </a:solidFill>
                <a:ea typeface="Calibri" panose="020F0502020204030204" pitchFamily="34" charset="0"/>
                <a:cs typeface="Times New Roman" panose="02020603050405020304" pitchFamily="18" charset="0"/>
              </a:rPr>
              <a:t>Average </a:t>
            </a:r>
            <a:r>
              <a:rPr lang="en-AU" sz="1600" b="1" dirty="0">
                <a:solidFill>
                  <a:srgbClr val="0A214D"/>
                </a:solidFill>
                <a:ea typeface="Calibri" panose="020F0502020204030204" pitchFamily="34" charset="0"/>
                <a:cs typeface="Times New Roman" panose="02020603050405020304" pitchFamily="18" charset="0"/>
              </a:rPr>
              <a:t>attendance rate </a:t>
            </a:r>
            <a:r>
              <a:rPr lang="en-AU" sz="1600" dirty="0">
                <a:solidFill>
                  <a:srgbClr val="0A214D"/>
                </a:solidFill>
                <a:ea typeface="Calibri" panose="020F0502020204030204" pitchFamily="34" charset="0"/>
                <a:cs typeface="Times New Roman" panose="02020603050405020304" pitchFamily="18" charset="0"/>
              </a:rPr>
              <a:t>for those who completed program</a:t>
            </a:r>
            <a:r>
              <a:rPr lang="en-AU" sz="1600" b="1" dirty="0">
                <a:solidFill>
                  <a:srgbClr val="0A214D"/>
                </a:solidFill>
                <a:ea typeface="Calibri" panose="020F0502020204030204" pitchFamily="34" charset="0"/>
                <a:cs typeface="Times New Roman" panose="02020603050405020304" pitchFamily="18" charset="0"/>
              </a:rPr>
              <a:t> </a:t>
            </a:r>
            <a:r>
              <a:rPr lang="en-AU" sz="1600" dirty="0">
                <a:solidFill>
                  <a:srgbClr val="0A214D"/>
                </a:solidFill>
                <a:ea typeface="Calibri" panose="020F0502020204030204" pitchFamily="34" charset="0"/>
                <a:cs typeface="Times New Roman" panose="02020603050405020304" pitchFamily="18" charset="0"/>
              </a:rPr>
              <a:t>was </a:t>
            </a:r>
            <a:r>
              <a:rPr lang="en-AU" sz="1600" b="1" dirty="0">
                <a:solidFill>
                  <a:srgbClr val="0A214D"/>
                </a:solidFill>
                <a:ea typeface="Calibri" panose="020F0502020204030204" pitchFamily="34" charset="0"/>
                <a:cs typeface="Times New Roman" panose="02020603050405020304" pitchFamily="18" charset="0"/>
              </a:rPr>
              <a:t>86%</a:t>
            </a:r>
            <a:r>
              <a:rPr lang="en-AU" sz="1600" dirty="0">
                <a:solidFill>
                  <a:srgbClr val="0A214D"/>
                </a:solidFill>
                <a:ea typeface="Calibri" panose="020F0502020204030204" pitchFamily="34" charset="0"/>
                <a:cs typeface="Times New Roman" panose="02020603050405020304" pitchFamily="18" charset="0"/>
              </a:rPr>
              <a:t>. </a:t>
            </a:r>
          </a:p>
          <a:p>
            <a:pPr>
              <a:lnSpc>
                <a:spcPct val="105000"/>
              </a:lnSpc>
              <a:spcAft>
                <a:spcPts val="0"/>
              </a:spcAft>
            </a:pPr>
            <a:r>
              <a:rPr lang="en-AU" sz="1600" b="1" dirty="0">
                <a:solidFill>
                  <a:srgbClr val="0A214D"/>
                </a:solidFill>
                <a:ea typeface="Calibri" panose="020F0502020204030204" pitchFamily="34" charset="0"/>
                <a:cs typeface="Times New Roman" panose="02020603050405020304" pitchFamily="18" charset="0"/>
              </a:rPr>
              <a:t>Attendance did not differ significantly </a:t>
            </a:r>
            <a:r>
              <a:rPr lang="en-AU" sz="1600" dirty="0">
                <a:solidFill>
                  <a:srgbClr val="0A214D"/>
                </a:solidFill>
                <a:ea typeface="Calibri" panose="020F0502020204030204" pitchFamily="34" charset="0"/>
                <a:cs typeface="Times New Roman" panose="02020603050405020304" pitchFamily="18" charset="0"/>
              </a:rPr>
              <a:t>by gender, Indigeneity, experience of a health or disability issue, Year level, location, or pre-program literacy and numeracy skill levels. </a:t>
            </a:r>
          </a:p>
          <a:p>
            <a:pPr>
              <a:lnSpc>
                <a:spcPct val="105000"/>
              </a:lnSpc>
              <a:spcAft>
                <a:spcPts val="0"/>
              </a:spcAft>
            </a:pPr>
            <a:r>
              <a:rPr lang="en-AU" sz="1600" b="1" dirty="0">
                <a:solidFill>
                  <a:srgbClr val="0A214D"/>
                </a:solidFill>
                <a:ea typeface="Calibri" panose="020F0502020204030204" pitchFamily="34" charset="0"/>
                <a:cs typeface="Times New Roman" panose="02020603050405020304" pitchFamily="18" charset="0"/>
              </a:rPr>
              <a:t>Technological disruptions </a:t>
            </a:r>
            <a:r>
              <a:rPr lang="en-AU" sz="1600" dirty="0">
                <a:solidFill>
                  <a:srgbClr val="0A214D"/>
                </a:solidFill>
                <a:ea typeface="Calibri" panose="020F0502020204030204" pitchFamily="34" charset="0"/>
                <a:cs typeface="Times New Roman" panose="02020603050405020304" pitchFamily="18" charset="0"/>
              </a:rPr>
              <a:t>were a persistent challenge for around one in five students. These students had </a:t>
            </a:r>
            <a:r>
              <a:rPr lang="en-AU" sz="1600" b="1" dirty="0">
                <a:solidFill>
                  <a:srgbClr val="0A214D"/>
                </a:solidFill>
                <a:ea typeface="Calibri" panose="020F0502020204030204" pitchFamily="34" charset="0"/>
                <a:cs typeface="Times New Roman" panose="02020603050405020304" pitchFamily="18" charset="0"/>
              </a:rPr>
              <a:t>slightly lower average attendance </a:t>
            </a:r>
            <a:r>
              <a:rPr lang="en-AU" sz="1600" dirty="0">
                <a:solidFill>
                  <a:srgbClr val="0A214D"/>
                </a:solidFill>
                <a:ea typeface="Calibri" panose="020F0502020204030204" pitchFamily="34" charset="0"/>
                <a:cs typeface="Times New Roman" panose="02020603050405020304" pitchFamily="18" charset="0"/>
              </a:rPr>
              <a:t>rate than those with fewer challenges (79% compared to 87%).</a:t>
            </a:r>
          </a:p>
        </p:txBody>
      </p:sp>
      <p:pic>
        <p:nvPicPr>
          <p:cNvPr id="10" name="Picture 9" descr="A person and a child looking at a computer&#10;&#10;Description automatically generated with medium confidence">
            <a:extLst>
              <a:ext uri="{FF2B5EF4-FFF2-40B4-BE49-F238E27FC236}">
                <a16:creationId xmlns:a16="http://schemas.microsoft.com/office/drawing/2014/main" id="{414C2EBD-02CD-57F0-31F0-04B6C89FAA82}"/>
              </a:ext>
            </a:extLst>
          </p:cNvPr>
          <p:cNvPicPr>
            <a:picLocks noChangeAspect="1"/>
          </p:cNvPicPr>
          <p:nvPr/>
        </p:nvPicPr>
        <p:blipFill>
          <a:blip r:embed="rId3"/>
          <a:stretch>
            <a:fillRect/>
          </a:stretch>
        </p:blipFill>
        <p:spPr>
          <a:xfrm>
            <a:off x="7514465" y="3494503"/>
            <a:ext cx="4318760" cy="2880000"/>
          </a:xfrm>
          <a:prstGeom prst="rect">
            <a:avLst/>
          </a:prstGeom>
        </p:spPr>
      </p:pic>
    </p:spTree>
    <p:extLst>
      <p:ext uri="{BB962C8B-B14F-4D97-AF65-F5344CB8AC3E}">
        <p14:creationId xmlns:p14="http://schemas.microsoft.com/office/powerpoint/2010/main" val="4260166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0F0A656-4336-D257-51C3-03F85458F86C}"/>
              </a:ext>
            </a:extLst>
          </p:cNvPr>
          <p:cNvSpPr>
            <a:spLocks noGrp="1"/>
          </p:cNvSpPr>
          <p:nvPr>
            <p:ph type="title"/>
          </p:nvPr>
        </p:nvSpPr>
        <p:spPr>
          <a:xfrm>
            <a:off x="619122" y="508000"/>
            <a:ext cx="8761183" cy="1047323"/>
          </a:xfrm>
        </p:spPr>
        <p:txBody>
          <a:bodyPr/>
          <a:lstStyle/>
          <a:p>
            <a:r>
              <a:rPr lang="en-US" dirty="0"/>
              <a:t>Pre-program numeracy and literacy skills</a:t>
            </a:r>
          </a:p>
        </p:txBody>
      </p:sp>
      <p:sp>
        <p:nvSpPr>
          <p:cNvPr id="5" name="Footer Placeholder 4">
            <a:extLst>
              <a:ext uri="{FF2B5EF4-FFF2-40B4-BE49-F238E27FC236}">
                <a16:creationId xmlns:a16="http://schemas.microsoft.com/office/drawing/2014/main" id="{157604AB-3360-42AC-8307-2EB46EC50450}"/>
              </a:ext>
            </a:extLst>
          </p:cNvPr>
          <p:cNvSpPr>
            <a:spLocks noGrp="1"/>
          </p:cNvSpPr>
          <p:nvPr>
            <p:ph type="ftr" sz="quarter" idx="14"/>
          </p:nvPr>
        </p:nvSpPr>
        <p:spPr>
          <a:xfrm>
            <a:off x="889200" y="6458400"/>
            <a:ext cx="2560608" cy="216000"/>
          </a:xfrm>
        </p:spPr>
        <p:txBody>
          <a:bodyPr anchor="ctr">
            <a:normAutofit/>
          </a:bodyPr>
          <a:lstStyle/>
          <a:p>
            <a:pPr>
              <a:spcAft>
                <a:spcPts val="600"/>
              </a:spcAft>
            </a:pPr>
            <a:r>
              <a:rPr lang="en-AU"/>
              <a:t>The Smith Family</a:t>
            </a:r>
          </a:p>
        </p:txBody>
      </p:sp>
      <p:sp>
        <p:nvSpPr>
          <p:cNvPr id="6" name="Slide Number Placeholder 5">
            <a:extLst>
              <a:ext uri="{FF2B5EF4-FFF2-40B4-BE49-F238E27FC236}">
                <a16:creationId xmlns:a16="http://schemas.microsoft.com/office/drawing/2014/main" id="{4DD3433C-E227-4DA4-A90C-BC4670F118D1}"/>
              </a:ext>
            </a:extLst>
          </p:cNvPr>
          <p:cNvSpPr>
            <a:spLocks noGrp="1"/>
          </p:cNvSpPr>
          <p:nvPr>
            <p:ph type="sldNum" sz="quarter" idx="15"/>
          </p:nvPr>
        </p:nvSpPr>
        <p:spPr>
          <a:xfrm>
            <a:off x="597600" y="6451200"/>
            <a:ext cx="223745" cy="216000"/>
          </a:xfrm>
        </p:spPr>
        <p:txBody>
          <a:bodyPr anchor="ctr">
            <a:normAutofit/>
          </a:bodyPr>
          <a:lstStyle/>
          <a:p>
            <a:pPr>
              <a:spcAft>
                <a:spcPts val="600"/>
              </a:spcAft>
            </a:pPr>
            <a:fld id="{701659A3-48E7-4852-8A6D-A4F0E88FDBAC}" type="slidenum">
              <a:rPr lang="en-AU" sz="800" smtClean="0"/>
              <a:pPr>
                <a:spcAft>
                  <a:spcPts val="600"/>
                </a:spcAft>
              </a:pPr>
              <a:t>6</a:t>
            </a:fld>
            <a:endParaRPr lang="en-AU" sz="800"/>
          </a:p>
        </p:txBody>
      </p:sp>
      <p:sp>
        <p:nvSpPr>
          <p:cNvPr id="2" name="TextBox 1">
            <a:extLst>
              <a:ext uri="{FF2B5EF4-FFF2-40B4-BE49-F238E27FC236}">
                <a16:creationId xmlns:a16="http://schemas.microsoft.com/office/drawing/2014/main" id="{D10F2869-6B2D-3165-94C3-8348772F02AF}"/>
              </a:ext>
            </a:extLst>
          </p:cNvPr>
          <p:cNvSpPr txBox="1"/>
          <p:nvPr/>
        </p:nvSpPr>
        <p:spPr>
          <a:xfrm>
            <a:off x="619122" y="1400908"/>
            <a:ext cx="11236878" cy="1077218"/>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AU" i="1" dirty="0">
                <a:solidFill>
                  <a:srgbClr val="0A214D"/>
                </a:solidFill>
                <a:latin typeface="Arial" panose="020B0604020202020204" pitchFamily="34" charset="0"/>
                <a:cs typeface="Arial" panose="020B0604020202020204" pitchFamily="34" charset="0"/>
              </a:rPr>
              <a:t>Catch-Up Learning </a:t>
            </a:r>
            <a:r>
              <a:rPr lang="en-AU" dirty="0">
                <a:solidFill>
                  <a:srgbClr val="0A214D"/>
                </a:solidFill>
                <a:latin typeface="Arial" panose="020B0604020202020204" pitchFamily="34" charset="0"/>
                <a:cs typeface="Arial" panose="020B0604020202020204" pitchFamily="34" charset="0"/>
              </a:rPr>
              <a:t>students on average had </a:t>
            </a:r>
            <a:r>
              <a:rPr lang="en-AU" b="1" dirty="0">
                <a:solidFill>
                  <a:srgbClr val="0A214D"/>
                </a:solidFill>
                <a:latin typeface="Arial" panose="020B0604020202020204" pitchFamily="34" charset="0"/>
                <a:cs typeface="Arial" panose="020B0604020202020204" pitchFamily="34" charset="0"/>
              </a:rPr>
              <a:t>skills below the Australian norm </a:t>
            </a:r>
            <a:r>
              <a:rPr lang="en-AU" dirty="0">
                <a:solidFill>
                  <a:srgbClr val="0A214D"/>
                </a:solidFill>
                <a:latin typeface="Arial" panose="020B0604020202020204" pitchFamily="34" charset="0"/>
                <a:cs typeface="Arial" panose="020B0604020202020204" pitchFamily="34" charset="0"/>
              </a:rPr>
              <a:t>for their Year level</a:t>
            </a:r>
            <a:br>
              <a:rPr lang="en-AU" dirty="0">
                <a:solidFill>
                  <a:srgbClr val="0A214D"/>
                </a:solidFill>
                <a:latin typeface="Arial" panose="020B0604020202020204" pitchFamily="34" charset="0"/>
                <a:cs typeface="Arial" panose="020B0604020202020204" pitchFamily="34" charset="0"/>
              </a:rPr>
            </a:br>
            <a:r>
              <a:rPr lang="en-AU" dirty="0">
                <a:solidFill>
                  <a:srgbClr val="0A214D"/>
                </a:solidFill>
                <a:latin typeface="Arial" panose="020B0604020202020204" pitchFamily="34" charset="0"/>
                <a:cs typeface="Arial" panose="020B0604020202020204" pitchFamily="34" charset="0"/>
                <a:sym typeface="Wingdings" panose="05000000000000000000" pitchFamily="2" charset="2"/>
              </a:rPr>
              <a:t> CUL </a:t>
            </a:r>
            <a:r>
              <a:rPr lang="en-AU" b="1" dirty="0">
                <a:solidFill>
                  <a:srgbClr val="0A214D"/>
                </a:solidFill>
                <a:latin typeface="Arial" panose="020B0604020202020204" pitchFamily="34" charset="0"/>
                <a:cs typeface="Arial" panose="020B0604020202020204" pitchFamily="34" charset="0"/>
                <a:sym typeface="Wingdings" panose="05000000000000000000" pitchFamily="2" charset="2"/>
              </a:rPr>
              <a:t>recruited students who were struggling with numeracy and literacy </a:t>
            </a:r>
            <a:r>
              <a:rPr lang="en-AU" dirty="0">
                <a:solidFill>
                  <a:srgbClr val="0A214D"/>
                </a:solidFill>
                <a:latin typeface="Arial" panose="020B0604020202020204" pitchFamily="34" charset="0"/>
                <a:cs typeface="Arial" panose="020B0604020202020204" pitchFamily="34" charset="0"/>
                <a:sym typeface="Wingdings" panose="05000000000000000000" pitchFamily="2" charset="2"/>
              </a:rPr>
              <a:t>and in need of support</a:t>
            </a:r>
          </a:p>
          <a:p>
            <a:pPr marL="285750" indent="-285750">
              <a:buFont typeface="Arial" panose="020B0604020202020204" pitchFamily="34" charset="0"/>
              <a:buChar char="•"/>
            </a:pPr>
            <a:r>
              <a:rPr lang="en-AU" dirty="0">
                <a:solidFill>
                  <a:srgbClr val="0A214D"/>
                </a:solidFill>
                <a:latin typeface="Arial" panose="020B0604020202020204" pitchFamily="34" charset="0"/>
                <a:cs typeface="Arial" panose="020B0604020202020204" pitchFamily="34" charset="0"/>
                <a:sym typeface="Wingdings" panose="05000000000000000000" pitchFamily="2" charset="2"/>
              </a:rPr>
              <a:t>Reference group is relatively </a:t>
            </a:r>
            <a:r>
              <a:rPr lang="en-AU" b="1" dirty="0">
                <a:solidFill>
                  <a:srgbClr val="0A214D"/>
                </a:solidFill>
                <a:latin typeface="Arial" panose="020B0604020202020204" pitchFamily="34" charset="0"/>
                <a:cs typeface="Arial" panose="020B0604020202020204" pitchFamily="34" charset="0"/>
                <a:sym typeface="Wingdings" panose="05000000000000000000" pitchFamily="2" charset="2"/>
              </a:rPr>
              <a:t>close to the Australian norm </a:t>
            </a:r>
            <a:r>
              <a:rPr lang="en-AU" dirty="0">
                <a:solidFill>
                  <a:srgbClr val="0A214D"/>
                </a:solidFill>
                <a:latin typeface="Arial" panose="020B0604020202020204" pitchFamily="34" charset="0"/>
                <a:cs typeface="Arial" panose="020B0604020202020204" pitchFamily="34" charset="0"/>
                <a:sym typeface="Wingdings" panose="05000000000000000000" pitchFamily="2" charset="2"/>
              </a:rPr>
              <a:t>and can be used for comparison purposes.</a:t>
            </a:r>
            <a:endParaRPr lang="en-AU" dirty="0">
              <a:solidFill>
                <a:srgbClr val="0A214D"/>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5AA78E-60A6-67C1-F0B8-EC1695DB8780}"/>
              </a:ext>
            </a:extLst>
          </p:cNvPr>
          <p:cNvSpPr txBox="1"/>
          <p:nvPr/>
        </p:nvSpPr>
        <p:spPr>
          <a:xfrm>
            <a:off x="57149" y="2905780"/>
            <a:ext cx="6191251"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Figure 1: </a:t>
            </a:r>
            <a:r>
              <a:rPr lang="en-US" sz="1400" dirty="0">
                <a:latin typeface="Arial" panose="020B0604020202020204" pitchFamily="34" charset="0"/>
                <a:cs typeface="Arial" panose="020B0604020202020204" pitchFamily="34" charset="0"/>
              </a:rPr>
              <a:t>Average pre-program numeracy scores of CUL students compared to the Australian norm and reference group, by Year level </a:t>
            </a:r>
            <a:endParaRPr lang="en-AU" sz="14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159B6DD-C541-AE53-EC82-FD322A318E5D}"/>
              </a:ext>
            </a:extLst>
          </p:cNvPr>
          <p:cNvSpPr txBox="1"/>
          <p:nvPr/>
        </p:nvSpPr>
        <p:spPr>
          <a:xfrm>
            <a:off x="6096000" y="2927063"/>
            <a:ext cx="5993131"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Figure 2: </a:t>
            </a:r>
            <a:r>
              <a:rPr lang="en-US" sz="1400" dirty="0">
                <a:latin typeface="Arial" panose="020B0604020202020204" pitchFamily="34" charset="0"/>
                <a:cs typeface="Arial" panose="020B0604020202020204" pitchFamily="34" charset="0"/>
              </a:rPr>
              <a:t>Average pre-program literacy scores of CUL students compared to the Australian norm and reference group, by Year level </a:t>
            </a:r>
            <a:endParaRPr lang="en-AU" sz="1400" dirty="0">
              <a:latin typeface="Arial" panose="020B0604020202020204" pitchFamily="34" charset="0"/>
              <a:cs typeface="Arial" panose="020B0604020202020204" pitchFamily="34" charset="0"/>
            </a:endParaRPr>
          </a:p>
        </p:txBody>
      </p:sp>
      <p:pic>
        <p:nvPicPr>
          <p:cNvPr id="18" name="Content Placeholder 17">
            <a:extLst>
              <a:ext uri="{FF2B5EF4-FFF2-40B4-BE49-F238E27FC236}">
                <a16:creationId xmlns:a16="http://schemas.microsoft.com/office/drawing/2014/main" id="{F3CA4762-D356-0650-D7CA-747AC0832E5E}"/>
              </a:ext>
            </a:extLst>
          </p:cNvPr>
          <p:cNvPicPr>
            <a:picLocks noGrp="1" noChangeAspect="1"/>
          </p:cNvPicPr>
          <p:nvPr>
            <p:ph idx="1"/>
          </p:nvPr>
        </p:nvPicPr>
        <p:blipFill>
          <a:blip r:embed="rId2"/>
          <a:stretch>
            <a:fillRect/>
          </a:stretch>
        </p:blipFill>
        <p:spPr>
          <a:xfrm>
            <a:off x="6164153" y="3465523"/>
            <a:ext cx="5932877" cy="2772000"/>
          </a:xfrm>
          <a:ln>
            <a:solidFill>
              <a:schemeClr val="tx2">
                <a:lumMod val="50000"/>
              </a:schemeClr>
            </a:solidFill>
          </a:ln>
        </p:spPr>
      </p:pic>
      <p:pic>
        <p:nvPicPr>
          <p:cNvPr id="16" name="Picture 15">
            <a:extLst>
              <a:ext uri="{FF2B5EF4-FFF2-40B4-BE49-F238E27FC236}">
                <a16:creationId xmlns:a16="http://schemas.microsoft.com/office/drawing/2014/main" id="{354154E5-ADBD-FE09-4204-5AECE3C9CFF8}"/>
              </a:ext>
            </a:extLst>
          </p:cNvPr>
          <p:cNvPicPr>
            <a:picLocks noChangeAspect="1"/>
          </p:cNvPicPr>
          <p:nvPr/>
        </p:nvPicPr>
        <p:blipFill>
          <a:blip r:embed="rId3"/>
          <a:stretch>
            <a:fillRect/>
          </a:stretch>
        </p:blipFill>
        <p:spPr>
          <a:xfrm>
            <a:off x="102869" y="3465523"/>
            <a:ext cx="5880599" cy="2772000"/>
          </a:xfrm>
          <a:prstGeom prst="rect">
            <a:avLst/>
          </a:prstGeom>
          <a:ln>
            <a:solidFill>
              <a:schemeClr val="tx2">
                <a:lumMod val="50000"/>
              </a:schemeClr>
            </a:solidFill>
          </a:ln>
        </p:spPr>
      </p:pic>
    </p:spTree>
    <p:extLst>
      <p:ext uri="{BB962C8B-B14F-4D97-AF65-F5344CB8AC3E}">
        <p14:creationId xmlns:p14="http://schemas.microsoft.com/office/powerpoint/2010/main" val="1123310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0F0A656-4336-D257-51C3-03F85458F86C}"/>
              </a:ext>
            </a:extLst>
          </p:cNvPr>
          <p:cNvSpPr>
            <a:spLocks noGrp="1"/>
          </p:cNvSpPr>
          <p:nvPr>
            <p:ph type="title"/>
          </p:nvPr>
        </p:nvSpPr>
        <p:spPr>
          <a:xfrm>
            <a:off x="393091" y="461984"/>
            <a:ext cx="9182424" cy="1047323"/>
          </a:xfrm>
        </p:spPr>
        <p:txBody>
          <a:bodyPr/>
          <a:lstStyle/>
          <a:p>
            <a:r>
              <a:rPr lang="en-US" dirty="0"/>
              <a:t>CUL participants’ skills pre and post program</a:t>
            </a:r>
          </a:p>
        </p:txBody>
      </p:sp>
      <p:sp>
        <p:nvSpPr>
          <p:cNvPr id="5" name="Footer Placeholder 4">
            <a:extLst>
              <a:ext uri="{FF2B5EF4-FFF2-40B4-BE49-F238E27FC236}">
                <a16:creationId xmlns:a16="http://schemas.microsoft.com/office/drawing/2014/main" id="{157604AB-3360-42AC-8307-2EB46EC50450}"/>
              </a:ext>
            </a:extLst>
          </p:cNvPr>
          <p:cNvSpPr>
            <a:spLocks noGrp="1"/>
          </p:cNvSpPr>
          <p:nvPr>
            <p:ph type="ftr" sz="quarter" idx="14"/>
          </p:nvPr>
        </p:nvSpPr>
        <p:spPr>
          <a:xfrm>
            <a:off x="889200" y="6458400"/>
            <a:ext cx="2560608" cy="216000"/>
          </a:xfrm>
        </p:spPr>
        <p:txBody>
          <a:bodyPr anchor="ctr">
            <a:normAutofit/>
          </a:bodyPr>
          <a:lstStyle/>
          <a:p>
            <a:pPr>
              <a:spcAft>
                <a:spcPts val="600"/>
              </a:spcAft>
            </a:pPr>
            <a:r>
              <a:rPr lang="en-AU"/>
              <a:t>The Smith Family</a:t>
            </a:r>
          </a:p>
        </p:txBody>
      </p:sp>
      <p:sp>
        <p:nvSpPr>
          <p:cNvPr id="6" name="Slide Number Placeholder 5">
            <a:extLst>
              <a:ext uri="{FF2B5EF4-FFF2-40B4-BE49-F238E27FC236}">
                <a16:creationId xmlns:a16="http://schemas.microsoft.com/office/drawing/2014/main" id="{4DD3433C-E227-4DA4-A90C-BC4670F118D1}"/>
              </a:ext>
            </a:extLst>
          </p:cNvPr>
          <p:cNvSpPr>
            <a:spLocks noGrp="1"/>
          </p:cNvSpPr>
          <p:nvPr>
            <p:ph type="sldNum" sz="quarter" idx="15"/>
          </p:nvPr>
        </p:nvSpPr>
        <p:spPr>
          <a:xfrm>
            <a:off x="597600" y="6451200"/>
            <a:ext cx="223745" cy="216000"/>
          </a:xfrm>
        </p:spPr>
        <p:txBody>
          <a:bodyPr anchor="ctr">
            <a:normAutofit/>
          </a:bodyPr>
          <a:lstStyle/>
          <a:p>
            <a:pPr>
              <a:spcAft>
                <a:spcPts val="600"/>
              </a:spcAft>
            </a:pPr>
            <a:fld id="{701659A3-48E7-4852-8A6D-A4F0E88FDBAC}" type="slidenum">
              <a:rPr lang="en-AU" sz="800" smtClean="0"/>
              <a:pPr>
                <a:spcAft>
                  <a:spcPts val="600"/>
                </a:spcAft>
              </a:pPr>
              <a:t>7</a:t>
            </a:fld>
            <a:endParaRPr lang="en-AU" sz="800"/>
          </a:p>
        </p:txBody>
      </p:sp>
      <p:sp>
        <p:nvSpPr>
          <p:cNvPr id="3" name="TextBox 2">
            <a:extLst>
              <a:ext uri="{FF2B5EF4-FFF2-40B4-BE49-F238E27FC236}">
                <a16:creationId xmlns:a16="http://schemas.microsoft.com/office/drawing/2014/main" id="{C5650DBE-B786-BB60-4852-3770969AAE26}"/>
              </a:ext>
            </a:extLst>
          </p:cNvPr>
          <p:cNvSpPr txBox="1"/>
          <p:nvPr/>
        </p:nvSpPr>
        <p:spPr>
          <a:xfrm>
            <a:off x="393091" y="1443888"/>
            <a:ext cx="10864522" cy="646331"/>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AU" sz="1800" dirty="0">
                <a:solidFill>
                  <a:srgbClr val="0A214D"/>
                </a:solidFill>
                <a:latin typeface="Arial" panose="020B0604020202020204" pitchFamily="34" charset="0"/>
                <a:cs typeface="Arial" panose="020B0604020202020204" pitchFamily="34" charset="0"/>
              </a:rPr>
              <a:t>After completing CUL average numeracy and literacy scores of participants </a:t>
            </a:r>
            <a:r>
              <a:rPr lang="en-AU" sz="1800" b="1" dirty="0">
                <a:solidFill>
                  <a:srgbClr val="0A214D"/>
                </a:solidFill>
                <a:latin typeface="Arial" panose="020B0604020202020204" pitchFamily="34" charset="0"/>
                <a:cs typeface="Arial" panose="020B0604020202020204" pitchFamily="34" charset="0"/>
              </a:rPr>
              <a:t>improved across all year levels</a:t>
            </a:r>
            <a:r>
              <a:rPr lang="en-AU" sz="1800" dirty="0">
                <a:solidFill>
                  <a:srgbClr val="0A214D"/>
                </a:solidFill>
                <a:latin typeface="Arial" panose="020B0604020202020204" pitchFamily="34" charset="0"/>
                <a:cs typeface="Arial" panose="020B0604020202020204" pitchFamily="34" charset="0"/>
              </a:rPr>
              <a:t>.</a:t>
            </a:r>
            <a:endParaRPr lang="en-AU" sz="1800" dirty="0">
              <a:solidFill>
                <a:srgbClr val="0A214D"/>
              </a:solidFill>
              <a:latin typeface="Arial" panose="020B0604020202020204" pitchFamily="34" charset="0"/>
              <a:cs typeface="Arial" panose="020B0604020202020204" pitchFamily="34" charset="0"/>
              <a:sym typeface="Wingdings" panose="05000000000000000000" pitchFamily="2" charset="2"/>
            </a:endParaRPr>
          </a:p>
        </p:txBody>
      </p:sp>
      <p:sp>
        <p:nvSpPr>
          <p:cNvPr id="4" name="TextBox 3">
            <a:extLst>
              <a:ext uri="{FF2B5EF4-FFF2-40B4-BE49-F238E27FC236}">
                <a16:creationId xmlns:a16="http://schemas.microsoft.com/office/drawing/2014/main" id="{03FBE1C6-A27C-3B1D-5EA1-96936970C713}"/>
              </a:ext>
            </a:extLst>
          </p:cNvPr>
          <p:cNvSpPr txBox="1"/>
          <p:nvPr/>
        </p:nvSpPr>
        <p:spPr>
          <a:xfrm>
            <a:off x="0" y="2463211"/>
            <a:ext cx="6191251"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Figure 3: </a:t>
            </a:r>
            <a:r>
              <a:rPr lang="en-US" sz="1400" dirty="0">
                <a:latin typeface="Arial" panose="020B0604020202020204" pitchFamily="34" charset="0"/>
                <a:cs typeface="Arial" panose="020B0604020202020204" pitchFamily="34" charset="0"/>
              </a:rPr>
              <a:t>Average pre and post-program numeracy scores of CUL students, by Year level </a:t>
            </a:r>
            <a:endParaRPr lang="en-AU" sz="14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5223098-B3F0-175B-4230-EA0420D1A280}"/>
              </a:ext>
            </a:extLst>
          </p:cNvPr>
          <p:cNvSpPr txBox="1"/>
          <p:nvPr/>
        </p:nvSpPr>
        <p:spPr>
          <a:xfrm>
            <a:off x="6096720" y="2449101"/>
            <a:ext cx="5992683"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Figure 4: </a:t>
            </a:r>
            <a:r>
              <a:rPr lang="en-US" sz="1400" dirty="0">
                <a:latin typeface="Arial" panose="020B0604020202020204" pitchFamily="34" charset="0"/>
                <a:cs typeface="Arial" panose="020B0604020202020204" pitchFamily="34" charset="0"/>
              </a:rPr>
              <a:t>Average pre and post-program literacy scores of CUL students, by Year level </a:t>
            </a:r>
            <a:endParaRPr lang="en-AU" sz="1400" dirty="0">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EBF79E42-A2A0-492B-9585-9CE81E8EB3A7}"/>
              </a:ext>
            </a:extLst>
          </p:cNvPr>
          <p:cNvPicPr>
            <a:picLocks noChangeAspect="1"/>
          </p:cNvPicPr>
          <p:nvPr/>
        </p:nvPicPr>
        <p:blipFill>
          <a:blip r:embed="rId2"/>
          <a:stretch>
            <a:fillRect/>
          </a:stretch>
        </p:blipFill>
        <p:spPr>
          <a:xfrm>
            <a:off x="102599" y="3199936"/>
            <a:ext cx="5904000" cy="2557727"/>
          </a:xfrm>
          <a:prstGeom prst="rect">
            <a:avLst/>
          </a:prstGeom>
          <a:ln>
            <a:solidFill>
              <a:schemeClr val="tx2">
                <a:lumMod val="50000"/>
              </a:schemeClr>
            </a:solidFill>
          </a:ln>
        </p:spPr>
      </p:pic>
      <p:pic>
        <p:nvPicPr>
          <p:cNvPr id="18" name="Picture 17">
            <a:extLst>
              <a:ext uri="{FF2B5EF4-FFF2-40B4-BE49-F238E27FC236}">
                <a16:creationId xmlns:a16="http://schemas.microsoft.com/office/drawing/2014/main" id="{FE0045EB-391C-372A-E28F-42F3F515526C}"/>
              </a:ext>
            </a:extLst>
          </p:cNvPr>
          <p:cNvPicPr>
            <a:picLocks noChangeAspect="1"/>
          </p:cNvPicPr>
          <p:nvPr/>
        </p:nvPicPr>
        <p:blipFill>
          <a:blip r:embed="rId3"/>
          <a:stretch>
            <a:fillRect/>
          </a:stretch>
        </p:blipFill>
        <p:spPr>
          <a:xfrm>
            <a:off x="6185403" y="2985849"/>
            <a:ext cx="5904000" cy="2772649"/>
          </a:xfrm>
          <a:prstGeom prst="rect">
            <a:avLst/>
          </a:prstGeom>
          <a:ln>
            <a:solidFill>
              <a:schemeClr val="tx2">
                <a:lumMod val="50000"/>
              </a:schemeClr>
            </a:solidFill>
          </a:ln>
        </p:spPr>
      </p:pic>
    </p:spTree>
    <p:extLst>
      <p:ext uri="{BB962C8B-B14F-4D97-AF65-F5344CB8AC3E}">
        <p14:creationId xmlns:p14="http://schemas.microsoft.com/office/powerpoint/2010/main" val="1508458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70F0A656-4336-D257-51C3-03F85458F86C}"/>
              </a:ext>
            </a:extLst>
          </p:cNvPr>
          <p:cNvSpPr>
            <a:spLocks noGrp="1"/>
          </p:cNvSpPr>
          <p:nvPr>
            <p:ph type="title"/>
          </p:nvPr>
        </p:nvSpPr>
        <p:spPr>
          <a:xfrm>
            <a:off x="299155" y="365624"/>
            <a:ext cx="9030490" cy="1047323"/>
          </a:xfrm>
        </p:spPr>
        <p:txBody>
          <a:bodyPr/>
          <a:lstStyle/>
          <a:p>
            <a:r>
              <a:rPr lang="en-US" sz="2400" dirty="0"/>
              <a:t>Participants’ progress compared to expected progress</a:t>
            </a:r>
          </a:p>
        </p:txBody>
      </p:sp>
      <p:sp>
        <p:nvSpPr>
          <p:cNvPr id="5" name="Footer Placeholder 4">
            <a:extLst>
              <a:ext uri="{FF2B5EF4-FFF2-40B4-BE49-F238E27FC236}">
                <a16:creationId xmlns:a16="http://schemas.microsoft.com/office/drawing/2014/main" id="{157604AB-3360-42AC-8307-2EB46EC50450}"/>
              </a:ext>
            </a:extLst>
          </p:cNvPr>
          <p:cNvSpPr>
            <a:spLocks noGrp="1"/>
          </p:cNvSpPr>
          <p:nvPr>
            <p:ph type="ftr" sz="quarter" idx="14"/>
          </p:nvPr>
        </p:nvSpPr>
        <p:spPr>
          <a:xfrm>
            <a:off x="889200" y="6458400"/>
            <a:ext cx="2560608" cy="216000"/>
          </a:xfrm>
        </p:spPr>
        <p:txBody>
          <a:bodyPr anchor="ctr">
            <a:normAutofit/>
          </a:bodyPr>
          <a:lstStyle/>
          <a:p>
            <a:pPr>
              <a:spcAft>
                <a:spcPts val="600"/>
              </a:spcAft>
            </a:pPr>
            <a:r>
              <a:rPr lang="en-AU"/>
              <a:t>The Smith Family</a:t>
            </a:r>
          </a:p>
        </p:txBody>
      </p:sp>
      <p:sp>
        <p:nvSpPr>
          <p:cNvPr id="6" name="Slide Number Placeholder 5">
            <a:extLst>
              <a:ext uri="{FF2B5EF4-FFF2-40B4-BE49-F238E27FC236}">
                <a16:creationId xmlns:a16="http://schemas.microsoft.com/office/drawing/2014/main" id="{4DD3433C-E227-4DA4-A90C-BC4670F118D1}"/>
              </a:ext>
            </a:extLst>
          </p:cNvPr>
          <p:cNvSpPr>
            <a:spLocks noGrp="1"/>
          </p:cNvSpPr>
          <p:nvPr>
            <p:ph type="sldNum" sz="quarter" idx="15"/>
          </p:nvPr>
        </p:nvSpPr>
        <p:spPr>
          <a:xfrm>
            <a:off x="597600" y="6451200"/>
            <a:ext cx="223745" cy="216000"/>
          </a:xfrm>
        </p:spPr>
        <p:txBody>
          <a:bodyPr anchor="ctr">
            <a:normAutofit/>
          </a:bodyPr>
          <a:lstStyle/>
          <a:p>
            <a:pPr>
              <a:spcAft>
                <a:spcPts val="600"/>
              </a:spcAft>
            </a:pPr>
            <a:fld id="{701659A3-48E7-4852-8A6D-A4F0E88FDBAC}" type="slidenum">
              <a:rPr lang="en-AU" sz="800" smtClean="0"/>
              <a:pPr>
                <a:spcAft>
                  <a:spcPts val="600"/>
                </a:spcAft>
              </a:pPr>
              <a:t>8</a:t>
            </a:fld>
            <a:endParaRPr lang="en-AU" sz="800"/>
          </a:p>
        </p:txBody>
      </p:sp>
      <p:sp>
        <p:nvSpPr>
          <p:cNvPr id="3" name="TextBox 2">
            <a:extLst>
              <a:ext uri="{FF2B5EF4-FFF2-40B4-BE49-F238E27FC236}">
                <a16:creationId xmlns:a16="http://schemas.microsoft.com/office/drawing/2014/main" id="{8B8BAB22-1DE7-9100-A473-611FE5CD9636}"/>
              </a:ext>
            </a:extLst>
          </p:cNvPr>
          <p:cNvSpPr txBox="1"/>
          <p:nvPr/>
        </p:nvSpPr>
        <p:spPr>
          <a:xfrm>
            <a:off x="6880800" y="1593251"/>
            <a:ext cx="5141311" cy="5170646"/>
          </a:xfrm>
          <a:prstGeom prst="rect">
            <a:avLst/>
          </a:prstGeom>
          <a:noFill/>
        </p:spPr>
        <p:txBody>
          <a:bodyPr wrap="square">
            <a:spAutoFit/>
          </a:bodyPr>
          <a:lstStyle/>
          <a:p>
            <a:pPr marL="179388" indent="-179388">
              <a:spcAft>
                <a:spcPts val="600"/>
              </a:spcAft>
              <a:buFont typeface="Arial" panose="020B0604020202020204" pitchFamily="34" charset="0"/>
              <a:buChar char="•"/>
            </a:pPr>
            <a:r>
              <a:rPr lang="en-AU" sz="1500" dirty="0">
                <a:solidFill>
                  <a:srgbClr val="0A214D"/>
                </a:solidFill>
                <a:latin typeface="Arial" panose="020B0604020202020204" pitchFamily="34" charset="0"/>
                <a:cs typeface="Arial" panose="020B0604020202020204" pitchFamily="34" charset="0"/>
              </a:rPr>
              <a:t>Reference group completed PATs twice, </a:t>
            </a:r>
            <a:r>
              <a:rPr lang="en-AU" sz="1500" b="1" dirty="0">
                <a:solidFill>
                  <a:srgbClr val="0A214D"/>
                </a:solidFill>
                <a:latin typeface="Arial" panose="020B0604020202020204" pitchFamily="34" charset="0"/>
                <a:cs typeface="Arial" panose="020B0604020202020204" pitchFamily="34" charset="0"/>
              </a:rPr>
              <a:t>6 months apart</a:t>
            </a:r>
            <a:r>
              <a:rPr lang="en-AU" sz="1500" dirty="0">
                <a:solidFill>
                  <a:srgbClr val="0A214D"/>
                </a:solidFill>
                <a:latin typeface="Arial" panose="020B0604020202020204" pitchFamily="34" charset="0"/>
                <a:cs typeface="Arial" panose="020B0604020202020204" pitchFamily="34" charset="0"/>
              </a:rPr>
              <a:t>, as did CUL group.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Individual CUL students’ progress was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compared</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 to students in the reference group who were in the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same Year level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and with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similar scores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at the start of the program.</a:t>
            </a:r>
            <a:b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b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 </a:t>
            </a:r>
          </a:p>
          <a:p>
            <a:pPr marL="179388" indent="-179388">
              <a:spcAft>
                <a:spcPts val="600"/>
              </a:spcAft>
              <a:buFont typeface="Arial" panose="020B0604020202020204" pitchFamily="34" charset="0"/>
              <a:buChar char="•"/>
            </a:pP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67% of CUL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students made numeracy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progress above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that of comparable students in the reference group.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53%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did so in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literacy</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a:t>
            </a:r>
            <a:b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br>
            <a:endPar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endParaRPr>
          </a:p>
          <a:p>
            <a:pPr marL="179388" indent="-179388">
              <a:spcAft>
                <a:spcPts val="600"/>
              </a:spcAft>
              <a:buFont typeface="Arial" panose="020B0604020202020204" pitchFamily="34" charset="0"/>
              <a:buChar char="•"/>
            </a:pP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Across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all groups of CUL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students – gender, Indigeneity, health and disability issues, Year level, location –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more than half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made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greater progress in numeracy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than students in the reference group. </a:t>
            </a:r>
            <a:b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br>
            <a:endPar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endParaRPr>
          </a:p>
          <a:p>
            <a:pPr marL="179388" indent="-179388">
              <a:buFont typeface="Arial" panose="020B0604020202020204" pitchFamily="34" charset="0"/>
              <a:buChar char="•"/>
            </a:pP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CUL students with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lower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pre-program numeracy and literacy skills were more likely than those with higher pre-program skill levels to make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progress above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comparable group</a:t>
            </a:r>
            <a:b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b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CUL is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particularly beneficial </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to students who are </a:t>
            </a:r>
            <a:r>
              <a:rPr lang="en-AU" sz="1500" b="1" dirty="0">
                <a:solidFill>
                  <a:srgbClr val="0A214D"/>
                </a:solidFill>
                <a:latin typeface="Arial" panose="020B0604020202020204" pitchFamily="34" charset="0"/>
                <a:cs typeface="Arial" panose="020B0604020202020204" pitchFamily="34" charset="0"/>
                <a:sym typeface="Wingdings" panose="05000000000000000000" pitchFamily="2" charset="2"/>
              </a:rPr>
              <a:t>furthest behind</a:t>
            </a:r>
            <a:r>
              <a:rPr lang="en-AU" sz="1500" dirty="0">
                <a:solidFill>
                  <a:srgbClr val="0A214D"/>
                </a:solidFill>
                <a:latin typeface="Arial" panose="020B0604020202020204" pitchFamily="34" charset="0"/>
                <a:cs typeface="Arial" panose="020B0604020202020204" pitchFamily="34" charset="0"/>
                <a:sym typeface="Wingdings" panose="05000000000000000000" pitchFamily="2" charset="2"/>
              </a:rPr>
              <a:t>. </a:t>
            </a:r>
          </a:p>
        </p:txBody>
      </p:sp>
      <p:pic>
        <p:nvPicPr>
          <p:cNvPr id="4" name="Picture 3">
            <a:extLst>
              <a:ext uri="{FF2B5EF4-FFF2-40B4-BE49-F238E27FC236}">
                <a16:creationId xmlns:a16="http://schemas.microsoft.com/office/drawing/2014/main" id="{DC95F06E-870B-DA96-871D-549542C3D03C}"/>
              </a:ext>
            </a:extLst>
          </p:cNvPr>
          <p:cNvPicPr>
            <a:picLocks noChangeAspect="1"/>
          </p:cNvPicPr>
          <p:nvPr/>
        </p:nvPicPr>
        <p:blipFill>
          <a:blip r:embed="rId2"/>
          <a:stretch>
            <a:fillRect/>
          </a:stretch>
        </p:blipFill>
        <p:spPr>
          <a:xfrm>
            <a:off x="399479" y="1621155"/>
            <a:ext cx="6283200" cy="5040000"/>
          </a:xfrm>
          <a:prstGeom prst="rect">
            <a:avLst/>
          </a:prstGeom>
          <a:ln>
            <a:solidFill>
              <a:schemeClr val="tx2">
                <a:lumMod val="50000"/>
              </a:schemeClr>
            </a:solidFill>
          </a:ln>
        </p:spPr>
      </p:pic>
      <p:sp>
        <p:nvSpPr>
          <p:cNvPr id="7" name="TextBox 6">
            <a:extLst>
              <a:ext uri="{FF2B5EF4-FFF2-40B4-BE49-F238E27FC236}">
                <a16:creationId xmlns:a16="http://schemas.microsoft.com/office/drawing/2014/main" id="{B62B2C8B-5903-27DF-0DAC-B20CC9EF4B2C}"/>
              </a:ext>
            </a:extLst>
          </p:cNvPr>
          <p:cNvSpPr txBox="1"/>
          <p:nvPr/>
        </p:nvSpPr>
        <p:spPr>
          <a:xfrm>
            <a:off x="323279" y="1070031"/>
            <a:ext cx="5993131"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Figure 5: </a:t>
            </a:r>
            <a:r>
              <a:rPr lang="en-US" sz="1400" dirty="0">
                <a:latin typeface="Arial" panose="020B0604020202020204" pitchFamily="34" charset="0"/>
                <a:cs typeface="Arial" panose="020B0604020202020204" pitchFamily="34" charset="0"/>
              </a:rPr>
              <a:t>CUL students’ progress in numeracy, compared to progress of the reference group</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95912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65E09-308B-45B0-BED4-4DA3C0FA8D5A}"/>
              </a:ext>
            </a:extLst>
          </p:cNvPr>
          <p:cNvSpPr>
            <a:spLocks noGrp="1"/>
          </p:cNvSpPr>
          <p:nvPr>
            <p:ph type="title"/>
          </p:nvPr>
        </p:nvSpPr>
        <p:spPr>
          <a:xfrm>
            <a:off x="619123" y="508000"/>
            <a:ext cx="9100230" cy="478319"/>
          </a:xfrm>
        </p:spPr>
        <p:txBody>
          <a:bodyPr/>
          <a:lstStyle/>
          <a:p>
            <a:r>
              <a:rPr lang="en-AU" sz="2400" dirty="0">
                <a:latin typeface="Poppins" panose="00000500000000000000" pitchFamily="2" charset="0"/>
              </a:rPr>
              <a:t>Students’ commitment, love of learning, confidence</a:t>
            </a:r>
          </a:p>
        </p:txBody>
      </p:sp>
      <p:sp>
        <p:nvSpPr>
          <p:cNvPr id="3" name="Content Placeholder 2">
            <a:extLst>
              <a:ext uri="{FF2B5EF4-FFF2-40B4-BE49-F238E27FC236}">
                <a16:creationId xmlns:a16="http://schemas.microsoft.com/office/drawing/2014/main" id="{B13E2AEE-9D7D-45C9-AA8D-A479513CC98D}"/>
              </a:ext>
            </a:extLst>
          </p:cNvPr>
          <p:cNvSpPr>
            <a:spLocks noGrp="1"/>
          </p:cNvSpPr>
          <p:nvPr>
            <p:ph idx="1"/>
          </p:nvPr>
        </p:nvSpPr>
        <p:spPr>
          <a:xfrm>
            <a:off x="619122" y="1508248"/>
            <a:ext cx="11725278" cy="5166152"/>
          </a:xfrm>
        </p:spPr>
        <p:txBody>
          <a:bodyPr/>
          <a:lstStyle/>
          <a:p>
            <a:pPr>
              <a:lnSpc>
                <a:spcPct val="107000"/>
              </a:lnSpc>
              <a:spcAft>
                <a:spcPts val="0"/>
              </a:spcAft>
              <a:buClr>
                <a:srgbClr val="003767"/>
              </a:buClr>
            </a:pPr>
            <a:r>
              <a:rPr lang="en-AU" sz="1600" dirty="0">
                <a:solidFill>
                  <a:srgbClr val="0A214D"/>
                </a:solidFill>
                <a:latin typeface="Arial" panose="020B0604020202020204" pitchFamily="34" charset="0"/>
                <a:ea typeface="Calibri" panose="020F0502020204030204" pitchFamily="34" charset="0"/>
                <a:cs typeface="Arial" panose="020B0604020202020204" pitchFamily="34" charset="0"/>
              </a:rPr>
              <a:t>At the start of CUL, 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ome students had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low levels of confidence</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particularly as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learners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Some struggled to engage       with their tutor, found it difficult to ask questions or were reluctant to try new tasks.</a:t>
            </a:r>
          </a:p>
          <a:p>
            <a:pPr>
              <a:lnSpc>
                <a:spcPct val="107000"/>
              </a:lnSpc>
              <a:spcAft>
                <a:spcPts val="800"/>
              </a:spcAft>
              <a:buClr>
                <a:srgbClr val="003767"/>
              </a:buClr>
            </a:pP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Evidence from tutors and parents/carers shows students’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increased confidence</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commitment to and love of learning. Students increased their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knowledge</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of and ability to </a:t>
            </a:r>
            <a:r>
              <a:rPr lang="en-AU" sz="1600" b="1" dirty="0">
                <a:solidFill>
                  <a:srgbClr val="0A214D"/>
                </a:solidFill>
                <a:effectLst/>
                <a:latin typeface="Arial" panose="020B0604020202020204" pitchFamily="34" charset="0"/>
                <a:ea typeface="Calibri" panose="020F0502020204030204" pitchFamily="34" charset="0"/>
                <a:cs typeface="Arial" panose="020B0604020202020204" pitchFamily="34" charset="0"/>
              </a:rPr>
              <a:t>apply learning strategies</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  </a:t>
            </a:r>
          </a:p>
          <a:p>
            <a:pPr marL="3489325" marR="359410" indent="0">
              <a:lnSpc>
                <a:spcPct val="107000"/>
              </a:lnSpc>
              <a:spcAft>
                <a:spcPts val="0"/>
              </a:spcAft>
              <a:buNone/>
            </a:pP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Josie* [has] more confidence in herself</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[Parent/carer, Year 6 student]</a:t>
            </a:r>
          </a:p>
          <a:p>
            <a:pPr marL="3489325" marR="359410" indent="0">
              <a:lnSpc>
                <a:spcPct val="107000"/>
              </a:lnSpc>
              <a:spcAft>
                <a:spcPts val="60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Jason</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 flourished</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…We spent a lot of time discussing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strategies to help him succeed </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and how he can help himself in the future. His confidence and our rapport have grown and once where I only taught the top of his head, as he was unable to make eye contact, I have been rewarded with full face visuals for the final two weeks.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[Tutor, Year 7 student]</a:t>
            </a:r>
          </a:p>
          <a:p>
            <a:pPr marL="3489325" marR="359410" indent="0">
              <a:lnSpc>
                <a:spcPct val="107000"/>
              </a:lnSpc>
              <a:spcAft>
                <a:spcPts val="40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The way I pitch myself…to parents [is I say], ‘I’m not a tutor for life I’m a tutor for a period to give them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the skills and techniques</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 the tips that they can then go on to manage being those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self-learners.</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[Tutor, Year 7 student]</a:t>
            </a:r>
          </a:p>
          <a:p>
            <a:pPr marL="0" marR="359410" indent="0">
              <a:lnSpc>
                <a:spcPct val="107000"/>
              </a:lnSpc>
              <a:spcAft>
                <a:spcPts val="800"/>
              </a:spcAft>
              <a:buNone/>
            </a:pP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Amber seems to have more confidence, she’s more engaged at school…I’ve been getting </a:t>
            </a:r>
            <a:r>
              <a:rPr lang="en-AU" sz="1600" b="1" i="1" dirty="0">
                <a:solidFill>
                  <a:srgbClr val="0A214D"/>
                </a:solidFill>
                <a:effectLst/>
                <a:latin typeface="Arial" panose="020B0604020202020204" pitchFamily="34" charset="0"/>
                <a:ea typeface="Calibri" panose="020F0502020204030204" pitchFamily="34" charset="0"/>
                <a:cs typeface="Arial" panose="020B0604020202020204" pitchFamily="34" charset="0"/>
              </a:rPr>
              <a:t>feedback from the school that she’s doing a lot better in class</a:t>
            </a:r>
            <a:r>
              <a:rPr lang="en-AU" sz="1600" i="1" dirty="0">
                <a:solidFill>
                  <a:srgbClr val="0A214D"/>
                </a:solidFill>
                <a:effectLst/>
                <a:latin typeface="Arial" panose="020B0604020202020204" pitchFamily="34" charset="0"/>
                <a:ea typeface="Calibri" panose="020F0502020204030204" pitchFamily="34" charset="0"/>
                <a:cs typeface="Arial" panose="020B0604020202020204" pitchFamily="34" charset="0"/>
              </a:rPr>
              <a:t>…getting better grades. She’s actually thinking more about her future options as well. </a:t>
            </a:r>
            <a:r>
              <a:rPr lang="en-AU" sz="1600" dirty="0">
                <a:solidFill>
                  <a:srgbClr val="0A214D"/>
                </a:solidFill>
                <a:effectLst/>
                <a:latin typeface="Arial" panose="020B0604020202020204" pitchFamily="34" charset="0"/>
                <a:ea typeface="Calibri" panose="020F0502020204030204" pitchFamily="34" charset="0"/>
                <a:cs typeface="Arial" panose="020B0604020202020204" pitchFamily="34" charset="0"/>
              </a:rPr>
              <a:t>[Parent/carer, Year 8 student]</a:t>
            </a:r>
          </a:p>
          <a:p>
            <a:pPr marR="359410">
              <a:lnSpc>
                <a:spcPct val="107000"/>
              </a:lnSpc>
              <a:spcAft>
                <a:spcPts val="800"/>
              </a:spcAft>
            </a:pPr>
            <a:endParaRPr lang="en-AU" sz="1400" dirty="0">
              <a:solidFill>
                <a:srgbClr val="0A214D"/>
              </a:solidFill>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AU" sz="1400" dirty="0">
              <a:solidFill>
                <a:srgbClr val="0A214D"/>
              </a:solidFill>
              <a:latin typeface="Arial" panose="020B0604020202020204" pitchFamily="34" charset="0"/>
              <a:ea typeface="Calibri" panose="020F050202020403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A443449B-2C34-407E-BF01-BA55E731F8E7}"/>
              </a:ext>
            </a:extLst>
          </p:cNvPr>
          <p:cNvSpPr>
            <a:spLocks noGrp="1"/>
          </p:cNvSpPr>
          <p:nvPr>
            <p:ph type="ftr" sz="quarter" idx="14"/>
          </p:nvPr>
        </p:nvSpPr>
        <p:spPr/>
        <p:txBody>
          <a:bodyPr/>
          <a:lstStyle/>
          <a:p>
            <a:r>
              <a:rPr lang="en-AU" dirty="0"/>
              <a:t>Te Smith Family</a:t>
            </a:r>
          </a:p>
        </p:txBody>
      </p:sp>
      <p:sp>
        <p:nvSpPr>
          <p:cNvPr id="6" name="Slide Number Placeholder 5">
            <a:extLst>
              <a:ext uri="{FF2B5EF4-FFF2-40B4-BE49-F238E27FC236}">
                <a16:creationId xmlns:a16="http://schemas.microsoft.com/office/drawing/2014/main" id="{CFA5EC4D-0348-4619-90DB-AC21184FBA3C}"/>
              </a:ext>
            </a:extLst>
          </p:cNvPr>
          <p:cNvSpPr>
            <a:spLocks noGrp="1"/>
          </p:cNvSpPr>
          <p:nvPr>
            <p:ph type="sldNum" sz="quarter" idx="15"/>
          </p:nvPr>
        </p:nvSpPr>
        <p:spPr/>
        <p:txBody>
          <a:bodyPr/>
          <a:lstStyle/>
          <a:p>
            <a:fld id="{701659A3-48E7-4852-8A6D-A4F0E88FDBAC}" type="slidenum">
              <a:rPr lang="en-AU" smtClean="0"/>
              <a:pPr/>
              <a:t>9</a:t>
            </a:fld>
            <a:endParaRPr lang="en-AU"/>
          </a:p>
        </p:txBody>
      </p:sp>
      <p:pic>
        <p:nvPicPr>
          <p:cNvPr id="4" name="Picture 3" descr="A picture containing text, indoor, computer, person&#10;&#10;Description automatically generated">
            <a:extLst>
              <a:ext uri="{FF2B5EF4-FFF2-40B4-BE49-F238E27FC236}">
                <a16:creationId xmlns:a16="http://schemas.microsoft.com/office/drawing/2014/main" id="{2FAB89F2-AAFD-2E49-31A4-4CD82B85D74D}"/>
              </a:ext>
            </a:extLst>
          </p:cNvPr>
          <p:cNvPicPr>
            <a:picLocks noChangeAspect="1"/>
          </p:cNvPicPr>
          <p:nvPr/>
        </p:nvPicPr>
        <p:blipFill>
          <a:blip r:embed="rId3"/>
          <a:stretch>
            <a:fillRect/>
          </a:stretch>
        </p:blipFill>
        <p:spPr>
          <a:xfrm>
            <a:off x="709472" y="3041804"/>
            <a:ext cx="3240000" cy="2160000"/>
          </a:xfrm>
          <a:prstGeom prst="rect">
            <a:avLst/>
          </a:prstGeom>
        </p:spPr>
      </p:pic>
      <p:sp>
        <p:nvSpPr>
          <p:cNvPr id="7" name="TextBox 6">
            <a:extLst>
              <a:ext uri="{FF2B5EF4-FFF2-40B4-BE49-F238E27FC236}">
                <a16:creationId xmlns:a16="http://schemas.microsoft.com/office/drawing/2014/main" id="{9383E74C-4E5E-D3DC-788C-3F9BF1A9E9A3}"/>
              </a:ext>
            </a:extLst>
          </p:cNvPr>
          <p:cNvSpPr txBox="1"/>
          <p:nvPr/>
        </p:nvSpPr>
        <p:spPr>
          <a:xfrm>
            <a:off x="9152102" y="6365766"/>
            <a:ext cx="2852206" cy="317200"/>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 All names have been changed.</a:t>
            </a:r>
            <a:endParaRPr lang="en-A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9483003"/>
      </p:ext>
    </p:extLst>
  </p:cSld>
  <p:clrMapOvr>
    <a:masterClrMapping/>
  </p:clrMapOvr>
</p:sld>
</file>

<file path=ppt/theme/theme1.xml><?xml version="1.0" encoding="utf-8"?>
<a:theme xmlns:a="http://schemas.openxmlformats.org/drawingml/2006/main" name="Office Theme">
  <a:themeElements>
    <a:clrScheme name="The Smith Family 2">
      <a:dk1>
        <a:srgbClr val="000000"/>
      </a:dk1>
      <a:lt1>
        <a:srgbClr val="FFFFFF"/>
      </a:lt1>
      <a:dk2>
        <a:srgbClr val="003767"/>
      </a:dk2>
      <a:lt2>
        <a:srgbClr val="E31837"/>
      </a:lt2>
      <a:accent1>
        <a:srgbClr val="003767"/>
      </a:accent1>
      <a:accent2>
        <a:srgbClr val="E31837"/>
      </a:accent2>
      <a:accent3>
        <a:srgbClr val="869FB4"/>
      </a:accent3>
      <a:accent4>
        <a:srgbClr val="0092D2"/>
      </a:accent4>
      <a:accent5>
        <a:srgbClr val="8DC63F"/>
      </a:accent5>
      <a:accent6>
        <a:srgbClr val="E5822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F Powerpoint template.potx" id="{F535CD81-15D2-4B45-8AA2-F5033D2363D4}" vid="{64DE9FD8-4D35-4C45-9996-1C486B52D50D}"/>
    </a:ext>
  </a:extLst>
</a:theme>
</file>

<file path=ppt/theme/theme2.xml><?xml version="1.0" encoding="utf-8"?>
<a:theme xmlns:a="http://schemas.openxmlformats.org/drawingml/2006/main" name="1_Office Theme">
  <a:themeElements>
    <a:clrScheme name="Custom 4">
      <a:dk1>
        <a:srgbClr val="0A214D"/>
      </a:dk1>
      <a:lt1>
        <a:srgbClr val="FFFFFF"/>
      </a:lt1>
      <a:dk2>
        <a:srgbClr val="333333"/>
      </a:dk2>
      <a:lt2>
        <a:srgbClr val="8295AB"/>
      </a:lt2>
      <a:accent1>
        <a:srgbClr val="DA1710"/>
      </a:accent1>
      <a:accent2>
        <a:srgbClr val="FFE4DC"/>
      </a:accent2>
      <a:accent3>
        <a:srgbClr val="B2E9FC"/>
      </a:accent3>
      <a:accent4>
        <a:srgbClr val="0021EA"/>
      </a:accent4>
      <a:accent5>
        <a:srgbClr val="FFE4DC"/>
      </a:accent5>
      <a:accent6>
        <a:srgbClr val="B2E9FC"/>
      </a:accent6>
      <a:hlink>
        <a:srgbClr val="4A4C4B"/>
      </a:hlink>
      <a:folHlink>
        <a:srgbClr val="8295AB"/>
      </a:folHlink>
    </a:clrScheme>
    <a:fontScheme name="Custom 1">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F Presentation Template" id="{6A5E5EA4-7E23-459C-B116-E0C79D9A920D}" vid="{7E28ABAE-DB26-4BBE-BF68-7393BE271FE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9EE804E285EB45BD173CB4CFC14E6B" ma:contentTypeVersion="17" ma:contentTypeDescription="Create a new document." ma:contentTypeScope="" ma:versionID="28682c1a4ee0261d9eb35de68b6ef8e7">
  <xsd:schema xmlns:xsd="http://www.w3.org/2001/XMLSchema" xmlns:xs="http://www.w3.org/2001/XMLSchema" xmlns:p="http://schemas.microsoft.com/office/2006/metadata/properties" xmlns:ns2="c73b6a96-ee5c-4162-a2f8-299f1bf1b071" xmlns:ns3="a355c2f1-b0c8-4ea0-9135-40eacddf0b73" targetNamespace="http://schemas.microsoft.com/office/2006/metadata/properties" ma:root="true" ma:fieldsID="9db5eaac6bcb40221493a9485ab5e122" ns2:_="" ns3:_="">
    <xsd:import namespace="c73b6a96-ee5c-4162-a2f8-299f1bf1b071"/>
    <xsd:import namespace="a355c2f1-b0c8-4ea0-9135-40eacddf0b73"/>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3b6a96-ee5c-4162-a2f8-299f1bf1b07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fc6fe9b6-b828-4950-a554-3ae6e54582d1}" ma:internalName="TaxCatchAll" ma:showField="CatchAllData" ma:web="c73b6a96-ee5c-4162-a2f8-299f1bf1b07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355c2f1-b0c8-4ea0-9135-40eacddf0b73"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fc9b5fa0-cacf-448e-938d-8dacc2580d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a355c2f1-b0c8-4ea0-9135-40eacddf0b73">
      <Terms xmlns="http://schemas.microsoft.com/office/infopath/2007/PartnerControls"/>
    </lcf76f155ced4ddcb4097134ff3c332f>
    <TaxCatchAll xmlns="c73b6a96-ee5c-4162-a2f8-299f1bf1b071" xsi:nil="true"/>
    <_dlc_DocId xmlns="c73b6a96-ee5c-4162-a2f8-299f1bf1b071">5AM5XS2WZ7ZM-139533531-160881</_dlc_DocId>
    <_dlc_DocIdUrl xmlns="c73b6a96-ee5c-4162-a2f8-299f1bf1b071">
      <Url>https://thesmithfamily.sharepoint.com/sites/RA/_layouts/15/DocIdRedir.aspx?ID=5AM5XS2WZ7ZM-139533531-160881</Url>
      <Description>5AM5XS2WZ7ZM-139533531-160881</Description>
    </_dlc_DocIdUrl>
    <SharedWithUsers xmlns="c73b6a96-ee5c-4162-a2f8-299f1bf1b071">
      <UserInfo>
        <DisplayName>Anne Hampshire</DisplayName>
        <AccountId>26</AccountId>
        <AccountType/>
      </UserInfo>
    </SharedWithUsers>
  </documentManagement>
</p:properties>
</file>

<file path=customXml/itemProps1.xml><?xml version="1.0" encoding="utf-8"?>
<ds:datastoreItem xmlns:ds="http://schemas.openxmlformats.org/officeDocument/2006/customXml" ds:itemID="{47B43F5E-941E-4A6F-BB2D-52E328EB5F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3b6a96-ee5c-4162-a2f8-299f1bf1b071"/>
    <ds:schemaRef ds:uri="a355c2f1-b0c8-4ea0-9135-40eacddf0b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62BE24-6CBE-4527-9CE5-E88479D771DF}">
  <ds:schemaRefs>
    <ds:schemaRef ds:uri="http://schemas.microsoft.com/sharepoint/v3/contenttype/forms"/>
  </ds:schemaRefs>
</ds:datastoreItem>
</file>

<file path=customXml/itemProps3.xml><?xml version="1.0" encoding="utf-8"?>
<ds:datastoreItem xmlns:ds="http://schemas.openxmlformats.org/officeDocument/2006/customXml" ds:itemID="{44C0C1A5-7FA2-4A88-98A2-CC034440898C}">
  <ds:schemaRefs>
    <ds:schemaRef ds:uri="http://schemas.microsoft.com/sharepoint/events"/>
  </ds:schemaRefs>
</ds:datastoreItem>
</file>

<file path=customXml/itemProps4.xml><?xml version="1.0" encoding="utf-8"?>
<ds:datastoreItem xmlns:ds="http://schemas.openxmlformats.org/officeDocument/2006/customXml" ds:itemID="{846A9AC3-2911-47C1-A9B1-562A083CE34E}">
  <ds:schemaRefs>
    <ds:schemaRef ds:uri="http://purl.org/dc/elements/1.1/"/>
    <ds:schemaRef ds:uri="http://purl.org/dc/terms/"/>
    <ds:schemaRef ds:uri="http://schemas.microsoft.com/office/2006/metadata/properties"/>
    <ds:schemaRef ds:uri="http://schemas.openxmlformats.org/package/2006/metadata/core-properties"/>
    <ds:schemaRef ds:uri="http://purl.org/dc/dcmitype/"/>
    <ds:schemaRef ds:uri="http://schemas.microsoft.com/office/2006/documentManagement/types"/>
    <ds:schemaRef ds:uri="http://www.w3.org/XML/1998/namespace"/>
    <ds:schemaRef ds:uri="c73b6a96-ee5c-4162-a2f8-299f1bf1b071"/>
    <ds:schemaRef ds:uri="http://schemas.microsoft.com/office/infopath/2007/PartnerControls"/>
    <ds:schemaRef ds:uri="a355c2f1-b0c8-4ea0-9135-40eacddf0b73"/>
  </ds:schemaRefs>
</ds:datastoreItem>
</file>

<file path=docProps/app.xml><?xml version="1.0" encoding="utf-8"?>
<Properties xmlns="http://schemas.openxmlformats.org/officeDocument/2006/extended-properties" xmlns:vt="http://schemas.openxmlformats.org/officeDocument/2006/docPropsVTypes">
  <Template>TSF Powerpoint template</Template>
  <TotalTime>1966</TotalTime>
  <Words>2355</Words>
  <Application>Microsoft Office PowerPoint</Application>
  <PresentationFormat>Widescreen</PresentationFormat>
  <Paragraphs>189</Paragraphs>
  <Slides>16</Slides>
  <Notes>13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Poppins</vt:lpstr>
      <vt:lpstr>Symbol</vt:lpstr>
      <vt:lpstr>System Font Regular</vt:lpstr>
      <vt:lpstr>Office Theme</vt:lpstr>
      <vt:lpstr>1_Office Theme</vt:lpstr>
      <vt:lpstr>Catch-Up Learning: Supporting students experiencing disadvantage through online tutoring at home   </vt:lpstr>
      <vt:lpstr>Catch-Up Learning (CUL) program</vt:lpstr>
      <vt:lpstr>Second trial in 2022</vt:lpstr>
      <vt:lpstr>Aims of the Catch-Up Learning evaluation</vt:lpstr>
      <vt:lpstr>Participation in Catch-Up Learning</vt:lpstr>
      <vt:lpstr>Pre-program numeracy and literacy skills</vt:lpstr>
      <vt:lpstr>CUL participants’ skills pre and post program</vt:lpstr>
      <vt:lpstr>Participants’ progress compared to expected progress</vt:lpstr>
      <vt:lpstr>Students’ commitment, love of learning, confidence</vt:lpstr>
      <vt:lpstr>Students who didn’t complete the program</vt:lpstr>
      <vt:lpstr>Program enablers</vt:lpstr>
      <vt:lpstr>Program enablers</vt:lpstr>
      <vt:lpstr>Program challenges</vt:lpstr>
      <vt:lpstr>Nia, Year 8 student</vt:lpstr>
      <vt:lpstr>Learnings for addressing inequality at scale</vt:lpstr>
      <vt:lpstr>PowerPoint Presentation</vt:lpstr>
    </vt:vector>
  </TitlesOfParts>
  <Company>The Smith Family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TSF Powerpoint template new logo</dc:title>
  <dc:creator>Lisa Allan</dc:creator>
  <cp:lastModifiedBy>Catherine O’Byrne</cp:lastModifiedBy>
  <cp:revision>5</cp:revision>
  <cp:lastPrinted>2020-08-18T05:33:45Z</cp:lastPrinted>
  <dcterms:created xsi:type="dcterms:W3CDTF">2022-09-05T13:00:42Z</dcterms:created>
  <dcterms:modified xsi:type="dcterms:W3CDTF">2023-10-08T09:47:36Z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0x0101002C9EE804E285EB45BD173CB4CFC14E6B</vt:lpwstr>
  </property>
  <property fmtid="{D5CDD505-2E9C-101B-9397-08002B2CF9AE}" pid="3" name="_dlc_DocIdItemGuid">
    <vt:lpwstr>84304fe2-8e8d-480b-8838-cd6401ada220</vt:lpwstr>
  </property>
  <property fmtid="{D5CDD505-2E9C-101B-9397-08002B2CF9AE}" pid="4" name="MediaServiceImageTags">
    <vt:lpwstr/>
  </property>
  <property fmtid="{D5CDD505-2E9C-101B-9397-08002B2CF9AE}" pid="5" name="_dlc_policyId">
    <vt:lpwstr/>
  </property>
  <property fmtid="{D5CDD505-2E9C-101B-9397-08002B2CF9AE}" pid="6" name="Related Process">
    <vt:lpwstr>1;#[Unassociated]|be478631-ddff-46de-8ae8-2565ed353a17</vt:lpwstr>
  </property>
  <property fmtid="{D5CDD505-2E9C-101B-9397-08002B2CF9AE}" pid="7" name="ItemRetentionFormula">
    <vt:lpwstr/>
  </property>
  <property fmtid="{D5CDD505-2E9C-101B-9397-08002B2CF9AE}" pid="8" name="State \ Location">
    <vt:lpwstr>2;#All TSF|b1f0ae3d-0b10-4cf8-870c-f4a7f2f0773f</vt:lpwstr>
  </property>
  <property fmtid="{D5CDD505-2E9C-101B-9397-08002B2CF9AE}" pid="9" name="TaxKeyword">
    <vt:lpwstr/>
  </property>
  <property fmtid="{D5CDD505-2E9C-101B-9397-08002B2CF9AE}" pid="10" name="Focus_x0020_Area">
    <vt:lpwstr/>
  </property>
  <property fmtid="{D5CDD505-2E9C-101B-9397-08002B2CF9AE}" pid="11" name="Document_x0020_Type">
    <vt:lpwstr/>
  </property>
  <property fmtid="{D5CDD505-2E9C-101B-9397-08002B2CF9AE}" pid="12" name="Activity">
    <vt:lpwstr>719;#TSF Templates and Stationery|e0c1b7c4-b238-4598-b021-26940fd580c1</vt:lpwstr>
  </property>
  <property fmtid="{D5CDD505-2E9C-101B-9397-08002B2CF9AE}" pid="13" name="Related_x0020_Category">
    <vt:lpwstr/>
  </property>
  <property fmtid="{D5CDD505-2E9C-101B-9397-08002B2CF9AE}" pid="14" name="Area">
    <vt:lpwstr>26;#Communications|4dd69f12-3be7-4b66-aebb-7a0bdd2a38d8</vt:lpwstr>
  </property>
  <property fmtid="{D5CDD505-2E9C-101B-9397-08002B2CF9AE}" pid="15" name="Focus Area">
    <vt:lpwstr/>
  </property>
  <property fmtid="{D5CDD505-2E9C-101B-9397-08002B2CF9AE}" pid="16" name="Related Category">
    <vt:lpwstr>711;#Template|d5d9b20c-2504-41bb-b33e-93657cd831f4</vt:lpwstr>
  </property>
  <property fmtid="{D5CDD505-2E9C-101B-9397-08002B2CF9AE}" pid="17" name="Document Type">
    <vt:lpwstr/>
  </property>
</Properties>
</file>